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02" r:id="rId5"/>
    <p:sldMasterId id="2147483756" r:id="rId6"/>
    <p:sldMasterId id="2147483810" r:id="rId7"/>
  </p:sldMasterIdLst>
  <p:notesMasterIdLst>
    <p:notesMasterId r:id="rId21"/>
  </p:notesMasterIdLst>
  <p:handoutMasterIdLst>
    <p:handoutMasterId r:id="rId22"/>
  </p:handoutMasterIdLst>
  <p:sldIdLst>
    <p:sldId id="397" r:id="rId8"/>
    <p:sldId id="422" r:id="rId9"/>
    <p:sldId id="434" r:id="rId10"/>
    <p:sldId id="435" r:id="rId11"/>
    <p:sldId id="427" r:id="rId12"/>
    <p:sldId id="443" r:id="rId13"/>
    <p:sldId id="444" r:id="rId14"/>
    <p:sldId id="447" r:id="rId15"/>
    <p:sldId id="413" r:id="rId16"/>
    <p:sldId id="440" r:id="rId17"/>
    <p:sldId id="432" r:id="rId18"/>
    <p:sldId id="441" r:id="rId19"/>
    <p:sldId id="44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ky 80 Palette" id="{0ADAD1AC-2132-4DC4-A7BB-77F390EEB703}">
          <p14:sldIdLst>
            <p14:sldId id="397"/>
            <p14:sldId id="422"/>
            <p14:sldId id="434"/>
            <p14:sldId id="435"/>
            <p14:sldId id="427"/>
            <p14:sldId id="443"/>
            <p14:sldId id="444"/>
            <p14:sldId id="447"/>
            <p14:sldId id="413"/>
            <p14:sldId id="440"/>
            <p14:sldId id="432"/>
            <p14:sldId id="441"/>
            <p14:sldId id="4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531"/>
    <a:srgbClr val="0D54FF"/>
    <a:srgbClr val="E7EEFF"/>
    <a:srgbClr val="FEEFED"/>
    <a:srgbClr val="E7E8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AA0A4-B10E-41AF-AF7D-0F19ACB2F7E9}" v="3" dt="2023-09-26T05:15:42.851"/>
    <p1510:client id="{739D4738-9B6E-4389-8327-0DEF1C50AA62}" v="2" dt="2023-09-26T06:53:34.715"/>
    <p1510:client id="{CE6D911B-47A5-4DC2-8400-CB24CD16E157}" v="4" dt="2023-09-26T06:47:52.074"/>
    <p1510:client id="{FEFBD313-E452-45A1-BC7A-5C78965F9E2A}" v="74" dt="2023-09-26T04:37:56.080"/>
  </p1510:revLst>
</p1510:revInfo>
</file>

<file path=ppt/tableStyles.xml><?xml version="1.0" encoding="utf-8"?>
<a:tblStyleLst xmlns:a="http://schemas.openxmlformats.org/drawingml/2006/main" def="{95FA9646-C772-4898-8722-9C7C3AA66207}">
  <a:tblStyle styleId="{95FA9646-C772-4898-8722-9C7C3AA66207}" styleName="Telstra Corporate">
    <a:wholeTbl>
      <a:tcTxStyle>
        <a:fontRef idx="minor"/>
        <a:srgbClr val="131A35"/>
      </a:tcTxStyle>
      <a:tcStyle>
        <a:tcBdr>
          <a:left>
            <a:lnRef idx="0">
              <a:scrgbClr r="0" g="0" b="0"/>
            </a:lnRef>
          </a:left>
          <a:right>
            <a:lnRef idx="0">
              <a:scrgbClr r="0" g="0" b="0"/>
            </a:lnRef>
          </a:right>
          <a:top>
            <a:lnRef idx="0">
              <a:scrgbClr r="0" g="0" b="0"/>
            </a:lnRef>
          </a:top>
          <a:bottom>
            <a:ln w="3175" cmpd="sng">
              <a:solidFill>
                <a:srgbClr val="D4CDC3"/>
              </a:solidFill>
            </a:ln>
          </a:bottom>
          <a:insideH>
            <a:ln w="3175" cmpd="sng">
              <a:solidFill>
                <a:srgbClr val="D4CDC3"/>
              </a:solidFill>
            </a:ln>
          </a:insideH>
          <a:insideV>
            <a:lnRef idx="0">
              <a:scrgbClr r="0" g="0" b="0"/>
            </a:lnRef>
          </a:insideV>
        </a:tcBdr>
      </a:tcStyle>
    </a:wholeTbl>
    <a:band1H>
      <a:tcStyle>
        <a:tcBdr/>
      </a:tcStyle>
    </a:band1H>
    <a:band2H>
      <a:tcStyle>
        <a:tcBdr/>
      </a:tcStyle>
    </a:band2H>
    <a:band1V>
      <a:tcStyle>
        <a:tcBdr/>
      </a:tcStyle>
    </a:band1V>
    <a:band2V>
      <a:tcStyle>
        <a:tcBdr/>
      </a:tcStyle>
    </a:band2V>
    <a:lastCol>
      <a:tcTxStyle>
        <a:fontRef idx="minor"/>
        <a:srgbClr val="131A35"/>
      </a:tcTxStyle>
      <a:tcStyle>
        <a:tcBdr>
          <a:top>
            <a:lnRef idx="0">
              <a:scrgbClr r="0" g="0" b="0"/>
            </a:lnRef>
          </a:top>
          <a:bottom>
            <a:ln w="3175" cmpd="sng">
              <a:solidFill>
                <a:srgbClr val="D4CDC3"/>
              </a:solidFill>
            </a:ln>
          </a:bottom>
        </a:tcBdr>
      </a:tcStyle>
    </a:lastCol>
    <a:firstCol>
      <a:tcTxStyle b="on">
        <a:fontRef idx="minor"/>
        <a:srgbClr val="131A35"/>
      </a:tcTxStyle>
      <a:tcStyle>
        <a:tcBdr>
          <a:top>
            <a:lnRef idx="0">
              <a:scrgbClr r="0" g="0" b="0"/>
            </a:lnRef>
          </a:top>
          <a:bottom>
            <a:ln w="3175" cmpd="sng">
              <a:solidFill>
                <a:srgbClr val="D4CDC3"/>
              </a:solidFill>
            </a:ln>
          </a:bottom>
        </a:tcBdr>
      </a:tcStyle>
    </a:firstCol>
    <a:lastRow>
      <a:tcTxStyle>
        <a:fontRef idx="minor"/>
        <a:srgbClr val="131A35"/>
      </a:tcTxStyle>
      <a:tcStyle>
        <a:tcBdr>
          <a:top>
            <a:ln w="6350" cmpd="sng">
              <a:solidFill>
                <a:srgbClr val="131A35"/>
              </a:solidFill>
            </a:ln>
          </a:top>
          <a:bottom>
            <a:ln w="6350" cmpd="sng">
              <a:solidFill>
                <a:srgbClr val="131A35"/>
              </a:solidFill>
            </a:ln>
          </a:bottom>
        </a:tcBdr>
      </a:tcStyle>
    </a:lastRow>
    <a:firstRow>
      <a:tcTxStyle b="on">
        <a:fontRef idx="minor"/>
        <a:srgbClr val="FFFFFF"/>
      </a:tcTxStyle>
      <a:tcStyle>
        <a:tcBdr>
          <a:top>
            <a:lnRef idx="0">
              <a:scrgbClr r="0" g="0" b="0"/>
            </a:lnRef>
          </a:top>
          <a:bottom>
            <a:lnRef idx="0">
              <a:scrgbClr r="0" g="0" b="0"/>
            </a:lnRef>
          </a:bottom>
        </a:tcBdr>
        <a:fill>
          <a:solidFill>
            <a:srgbClr val="0D54FF"/>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164" d="100"/>
          <a:sy n="164" d="100"/>
        </p:scale>
        <p:origin x="172"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C4C491-CC7E-FE98-2968-9A4C3F3B68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EE58E6DA-5681-C8D6-C949-D9CC524229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E0A56-85C4-45A0-8D22-946E47E318C3}" type="datetimeFigureOut">
              <a:rPr lang="en-AU" smtClean="0"/>
              <a:t>5/10/2023</a:t>
            </a:fld>
            <a:endParaRPr lang="en-AU"/>
          </a:p>
        </p:txBody>
      </p:sp>
      <p:sp>
        <p:nvSpPr>
          <p:cNvPr id="4" name="Footer Placeholder 3">
            <a:extLst>
              <a:ext uri="{FF2B5EF4-FFF2-40B4-BE49-F238E27FC236}">
                <a16:creationId xmlns:a16="http://schemas.microsoft.com/office/drawing/2014/main" id="{98EB831D-5404-3ED0-301D-5129790E6A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F7B6D20F-9B5B-A999-30E9-E61DD8EF58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6056E-7630-42FA-AB97-41F66182223C}" type="slidenum">
              <a:rPr lang="en-AU" smtClean="0"/>
              <a:t>‹#›</a:t>
            </a:fld>
            <a:endParaRPr lang="en-AU"/>
          </a:p>
        </p:txBody>
      </p:sp>
    </p:spTree>
    <p:extLst>
      <p:ext uri="{BB962C8B-B14F-4D97-AF65-F5344CB8AC3E}">
        <p14:creationId xmlns:p14="http://schemas.microsoft.com/office/powerpoint/2010/main" val="18291359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80F6D-BB40-44F0-BB08-8CFA3912DBDD}" type="datetimeFigureOut">
              <a:rPr lang="en-GB" smtClean="0"/>
              <a:t>05/10/2023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7065F-699C-4B04-93B8-E5ADEEF4C151}" type="slidenum">
              <a:rPr lang="en-GB" smtClean="0"/>
              <a:t>‹#›</a:t>
            </a:fld>
            <a:endParaRPr lang="en-GB"/>
          </a:p>
        </p:txBody>
      </p:sp>
    </p:spTree>
    <p:extLst>
      <p:ext uri="{BB962C8B-B14F-4D97-AF65-F5344CB8AC3E}">
        <p14:creationId xmlns:p14="http://schemas.microsoft.com/office/powerpoint/2010/main" val="1562919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43" name="Text Placeholder 42">
            <a:extLst>
              <a:ext uri="{FF2B5EF4-FFF2-40B4-BE49-F238E27FC236}">
                <a16:creationId xmlns:a16="http://schemas.microsoft.com/office/drawing/2014/main" id="{B4A88B0B-9529-EDB9-0228-8641B29F47AB}"/>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42" name="Text Placeholder 41">
            <a:extLst>
              <a:ext uri="{FF2B5EF4-FFF2-40B4-BE49-F238E27FC236}">
                <a16:creationId xmlns:a16="http://schemas.microsoft.com/office/drawing/2014/main" id="{29C41F89-C69C-1A97-3C92-CA435A10A0C9}"/>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069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984FC46-5187-CF27-B23E-5FA6CDDB4F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10106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CTA">
    <p:bg>
      <p:bgPr>
        <a:solidFill>
          <a:schemeClr val="tx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tx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rgbClr val="6CC8FE"/>
          </a:solidFill>
        </p:spPr>
        <p:txBody>
          <a:bodyPr anchor="ctr" anchorCtr="0"/>
          <a:lstStyle>
            <a:lvl1pPr algn="ctr">
              <a:lnSpc>
                <a:spcPct val="10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tx1"/>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chemeClr val="tx1"/>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spTree>
    <p:extLst>
      <p:ext uri="{BB962C8B-B14F-4D97-AF65-F5344CB8AC3E}">
        <p14:creationId xmlns:p14="http://schemas.microsoft.com/office/powerpoint/2010/main" val="278511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415437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23195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30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7752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4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292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398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93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E62BEFCE-660C-9FAC-8281-A9B4280F89F4}"/>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88B1962-06E1-ABBB-847B-37F63EC905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209980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144F5EC-AB08-1873-9F90-0B3D0B091A1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34310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164B2C-06E3-E8A0-0001-7910E573DD42}"/>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69793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D7B9F77-4CD9-CA55-49DC-D40A2AB312AB}"/>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2" name="Picture Placeholder 19">
            <a:extLst>
              <a:ext uri="{FF2B5EF4-FFF2-40B4-BE49-F238E27FC236}">
                <a16:creationId xmlns:a16="http://schemas.microsoft.com/office/drawing/2014/main" id="{82507CFC-ED11-892A-A048-F0A9F0182D6C}"/>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3" name="Picture Placeholder 19">
            <a:extLst>
              <a:ext uri="{FF2B5EF4-FFF2-40B4-BE49-F238E27FC236}">
                <a16:creationId xmlns:a16="http://schemas.microsoft.com/office/drawing/2014/main" id="{0A3B16E2-2C81-796B-3ADD-4FBE9A0E119A}"/>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4" name="Text Placeholder 23">
            <a:extLst>
              <a:ext uri="{FF2B5EF4-FFF2-40B4-BE49-F238E27FC236}">
                <a16:creationId xmlns:a16="http://schemas.microsoft.com/office/drawing/2014/main" id="{693B1104-6D09-CD36-CCCA-391104CE394B}"/>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5" name="Text Placeholder 25">
            <a:extLst>
              <a:ext uri="{FF2B5EF4-FFF2-40B4-BE49-F238E27FC236}">
                <a16:creationId xmlns:a16="http://schemas.microsoft.com/office/drawing/2014/main" id="{92D35063-2B6C-2CF8-AD31-B89B1E1CA99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6" name="Text Placeholder 14">
            <a:extLst>
              <a:ext uri="{FF2B5EF4-FFF2-40B4-BE49-F238E27FC236}">
                <a16:creationId xmlns:a16="http://schemas.microsoft.com/office/drawing/2014/main" id="{DEA6639C-D41A-EA68-07C6-46A2FC0838AB}"/>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37" name="Picture Placeholder 19">
            <a:extLst>
              <a:ext uri="{FF2B5EF4-FFF2-40B4-BE49-F238E27FC236}">
                <a16:creationId xmlns:a16="http://schemas.microsoft.com/office/drawing/2014/main" id="{F0A980B6-D749-56E4-FB23-CF546036326F}"/>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9B36A829-99F5-045E-960A-0B654B5A90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11127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1"/>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2593DE2-550E-F245-0F33-F4ABD463A936}"/>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AE491914-9447-44CA-E26B-51915B8AAB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06158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1"/>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3"/>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3"/>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3"/>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30E10C10-E739-80C8-4228-A75E124B69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5647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71796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465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1"/>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tx1"/>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CTA</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rgbClr val="6CC8FE"/>
          </a:solidFill>
        </p:spPr>
        <p:txBody>
          <a:bodyPr wrap="square">
            <a:noAutofit/>
          </a:bodyPr>
          <a:lstStyle>
            <a:lvl1pPr>
              <a:defRPr sz="600">
                <a:noFill/>
              </a:defRPr>
            </a:lvl1pPr>
          </a:lstStyle>
          <a:p>
            <a:endParaRPr lang="en-GB"/>
          </a:p>
        </p:txBody>
      </p:sp>
      <p:sp>
        <p:nvSpPr>
          <p:cNvPr id="30" name="Text Placeholder 29">
            <a:extLst>
              <a:ext uri="{FF2B5EF4-FFF2-40B4-BE49-F238E27FC236}">
                <a16:creationId xmlns:a16="http://schemas.microsoft.com/office/drawing/2014/main" id="{1DB15501-56D1-9EC4-FE70-516BCA4AFFB1}"/>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rgbClr val="6CC8FE"/>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277747ED-4AF7-6B17-AB4F-883BCAF235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0143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207162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99681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CBC10D7D-2E5F-E76F-F3F7-84FAF60ED7A6}"/>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BDD5482A-B541-C6B1-C9AB-32D4DC9C441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9355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3" name="Picture Placeholder 2">
            <a:extLst>
              <a:ext uri="{FF2B5EF4-FFF2-40B4-BE49-F238E27FC236}">
                <a16:creationId xmlns:a16="http://schemas.microsoft.com/office/drawing/2014/main" id="{DEE3BDDD-0B06-CC36-995C-10851A78557C}"/>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4" name="Graphic 3">
            <a:extLst>
              <a:ext uri="{FF2B5EF4-FFF2-40B4-BE49-F238E27FC236}">
                <a16:creationId xmlns:a16="http://schemas.microsoft.com/office/drawing/2014/main" id="{32AF3B08-5549-40ED-FEE9-D450F096A0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745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EF17C74-650C-0BF2-1525-618BFAD738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93563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1"/>
        </a:solidFill>
        <a:effectLst/>
      </p:bgPr>
    </p:bg>
    <p:spTree>
      <p:nvGrpSpPr>
        <p:cNvPr id="1" name=""/>
        <p:cNvGrpSpPr/>
        <p:nvPr/>
      </p:nvGrpSpPr>
      <p:grpSpPr>
        <a:xfrm>
          <a:off x="0" y="0"/>
          <a:ext cx="0" cy="0"/>
          <a:chOff x="0" y="0"/>
          <a:chExt cx="0" cy="0"/>
        </a:xfrm>
      </p:grpSpPr>
      <p:sp>
        <p:nvSpPr>
          <p:cNvPr id="5" name="Online Image Placeholder 4">
            <a:extLst>
              <a:ext uri="{FF2B5EF4-FFF2-40B4-BE49-F238E27FC236}">
                <a16:creationId xmlns:a16="http://schemas.microsoft.com/office/drawing/2014/main" id="{AE4ADFBF-D9A7-082D-4CB8-6C01B5850F0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FC54A82E-583B-70A6-D352-A05CD11B9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53716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B4EB39C-1324-193B-D2E4-AA855B809C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8156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D8F0FE">
                  <a:alpha val="0"/>
                </a:srgbClr>
              </a:gs>
              <a:gs pos="100000">
                <a:srgbClr val="D8F0FE">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2"/>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12045DF4-12DC-1B34-1974-518809092F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72525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3A03972-1C21-0124-E6F6-2CDA153DCB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1509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accent2"/>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131074B-BBCF-8837-2125-A87320C50C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25766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34314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08B2B28-4A6C-624F-6E03-B478F6C151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37342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66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1925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0144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69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04ABA06F-2422-B943-9F15-892653BB2E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23822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7302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3E740A9E-38E4-C80F-9960-40AFB1493C49}"/>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19706C6F-72F2-2FE7-7FF2-E20B52C2D7C2}"/>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30183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2D69453-2BA0-6617-CFDC-853BCA4F10E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27316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2B19B6E-709C-AF60-B0C3-1F156260ECA0}"/>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335372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EE09AD0-B871-5325-3A71-3C78B9241338}"/>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3D3D5287-03FB-3B5D-094C-DE9E7BC25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10" name="Picture Placeholder 19">
            <a:extLst>
              <a:ext uri="{FF2B5EF4-FFF2-40B4-BE49-F238E27FC236}">
                <a16:creationId xmlns:a16="http://schemas.microsoft.com/office/drawing/2014/main" id="{2911134E-04C0-6C96-6A9A-6D53561EED04}"/>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5D6FEFA7-6330-DB80-11AC-4E641FB8F233}"/>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AA5EBA2-4128-AAE4-0E77-D9256D7C944A}"/>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42753F66-04AD-8828-8D4E-5AB4E034FE9A}"/>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C77FF08-5BFF-5D92-06B0-65479152C405}"/>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9777BA47-D94B-B431-F0CC-F5D22AA97E55}"/>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24578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rgbClr val="6CC8FE"/>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rgbClr val="6CC8FE"/>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rgbClr val="6CC8FE"/>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2267C919-56A6-E657-77BD-A5C1E0FEA0B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053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1129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033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3"/>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2"/>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ECE49172-2505-2600-E0D6-69128942B21E}"/>
              </a:ext>
            </a:extLst>
          </p:cNvPr>
          <p:cNvSpPr>
            <a:spLocks noGrp="1"/>
          </p:cNvSpPr>
          <p:nvPr>
            <p:ph type="body" sz="quarter" idx="15" hasCustomPrompt="1"/>
          </p:nvPr>
        </p:nvSpPr>
        <p:spPr>
          <a:xfrm>
            <a:off x="6103938" y="4054443"/>
            <a:ext cx="2552400" cy="421200"/>
          </a:xfrm>
          <a:solidFill>
            <a:schemeClr val="accent1"/>
          </a:solidFill>
          <a:effectLst>
            <a:outerShdw dist="12700" dir="5400000" algn="t" rotWithShape="0">
              <a:schemeClr val="accent2"/>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C36AD037-1DA8-C969-8084-9063401160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633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18028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6A4EEBC3-F562-1F7E-1DA4-C20C211EE13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1983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2502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24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4E95DC31-DA30-0A0B-D08E-812A49F040BC}"/>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19385AC-9C34-C5C7-BA2C-EA3E16132C2A}"/>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64802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Picture Placeholder 4">
            <a:extLst>
              <a:ext uri="{FF2B5EF4-FFF2-40B4-BE49-F238E27FC236}">
                <a16:creationId xmlns:a16="http://schemas.microsoft.com/office/drawing/2014/main" id="{AEA83FB4-72D4-218A-1F7B-000D6493AB7F}"/>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6" name="Graphic 5">
            <a:extLst>
              <a:ext uri="{FF2B5EF4-FFF2-40B4-BE49-F238E27FC236}">
                <a16:creationId xmlns:a16="http://schemas.microsoft.com/office/drawing/2014/main" id="{5A5BBE3F-7551-9C97-6189-A2D5C9592B3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6521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3"/>
        </a:solidFill>
        <a:effectLst/>
      </p:bgPr>
    </p:bg>
    <p:spTree>
      <p:nvGrpSpPr>
        <p:cNvPr id="1" name=""/>
        <p:cNvGrpSpPr/>
        <p:nvPr/>
      </p:nvGrpSpPr>
      <p:grpSpPr>
        <a:xfrm>
          <a:off x="0" y="0"/>
          <a:ext cx="0" cy="0"/>
          <a:chOff x="0" y="0"/>
          <a:chExt cx="0" cy="0"/>
        </a:xfrm>
      </p:grpSpPr>
      <p:sp>
        <p:nvSpPr>
          <p:cNvPr id="4" name="Online Image Placeholder 4">
            <a:extLst>
              <a:ext uri="{FF2B5EF4-FFF2-40B4-BE49-F238E27FC236}">
                <a16:creationId xmlns:a16="http://schemas.microsoft.com/office/drawing/2014/main" id="{4B9E456F-00D0-9A12-1D95-6052E6367C4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907856D-C29D-7497-71BA-A5BA660E81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9309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DE562A67-C53D-8DDB-DD98-E9FDEEF460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915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3"/>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F8D2C98F-91D9-335C-C37F-2F7F2978D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03084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3"/>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FFDDD1">
                  <a:alpha val="0"/>
                </a:srgbClr>
              </a:gs>
              <a:gs pos="100000">
                <a:srgbClr val="FFDDD1">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8ACDF127-725E-DA12-BA42-1CF34D8CD4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34556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3"/>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rgbClr val="FF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tx1"/>
                </a:solidFill>
              </a:defRPr>
            </a:lvl1pPr>
          </a:lstStyle>
          <a:p>
            <a:r>
              <a:rPr lang="en-US"/>
              <a:t>Divider title goes here</a:t>
            </a:r>
            <a:endParaRPr lang="en-GB"/>
          </a:p>
        </p:txBody>
      </p:sp>
      <p:pic>
        <p:nvPicPr>
          <p:cNvPr id="4" name="Graphic 3">
            <a:extLst>
              <a:ext uri="{FF2B5EF4-FFF2-40B4-BE49-F238E27FC236}">
                <a16:creationId xmlns:a16="http://schemas.microsoft.com/office/drawing/2014/main" id="{C990562A-864E-CBF6-4252-1B70D42292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68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3"/>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bg1"/>
                </a:solidFill>
              </a:defRPr>
            </a:lvl1pPr>
          </a:lstStyle>
          <a:p>
            <a:r>
              <a:rPr lang="en-US"/>
              <a:t>Divider title goes here</a:t>
            </a:r>
            <a:endParaRPr lang="en-GB"/>
          </a:p>
        </p:txBody>
      </p:sp>
      <p:pic>
        <p:nvPicPr>
          <p:cNvPr id="3" name="Graphic 2">
            <a:extLst>
              <a:ext uri="{FF2B5EF4-FFF2-40B4-BE49-F238E27FC236}">
                <a16:creationId xmlns:a16="http://schemas.microsoft.com/office/drawing/2014/main" id="{9C6B2A1A-8002-35D0-47DE-83D30D23A3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9608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1"/>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94F448C1-FBA5-5582-DAEA-49A9536337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5716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111420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9B8200D9-79E4-DF4B-D89F-FB59D75208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9536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120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748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65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7489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99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969D2E5E-591A-759F-E5C1-0BF0A9C24248}"/>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00B4BC8E-F0E7-535A-551D-825A717CD9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2771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DA84A30-C85C-1923-5D14-36B2752379CA}"/>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13593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742A871-6C22-6FA9-F21E-3A7FB60A5814}"/>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4461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1"/>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671A62A4-8AA5-E7F0-41C8-964038B1E2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700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3"/>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701EDF1-9CF7-9325-67D2-FDB4828F84DC}"/>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8" name="Picture Placeholder 19">
            <a:extLst>
              <a:ext uri="{FF2B5EF4-FFF2-40B4-BE49-F238E27FC236}">
                <a16:creationId xmlns:a16="http://schemas.microsoft.com/office/drawing/2014/main" id="{129EE42A-7B78-634E-6497-CF922AF07E0E}"/>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9" name="Picture Placeholder 19">
            <a:extLst>
              <a:ext uri="{FF2B5EF4-FFF2-40B4-BE49-F238E27FC236}">
                <a16:creationId xmlns:a16="http://schemas.microsoft.com/office/drawing/2014/main" id="{4B261CED-9A04-D4D1-50B4-A45792900516}"/>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Text Placeholder 23">
            <a:extLst>
              <a:ext uri="{FF2B5EF4-FFF2-40B4-BE49-F238E27FC236}">
                <a16:creationId xmlns:a16="http://schemas.microsoft.com/office/drawing/2014/main" id="{EF65A693-F34C-9A8D-DE44-85C4120167DC}"/>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1" name="Text Placeholder 25">
            <a:extLst>
              <a:ext uri="{FF2B5EF4-FFF2-40B4-BE49-F238E27FC236}">
                <a16:creationId xmlns:a16="http://schemas.microsoft.com/office/drawing/2014/main" id="{0E264DB1-6D86-4717-F500-2A945A1E04FD}"/>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4" name="Text Placeholder 14">
            <a:extLst>
              <a:ext uri="{FF2B5EF4-FFF2-40B4-BE49-F238E27FC236}">
                <a16:creationId xmlns:a16="http://schemas.microsoft.com/office/drawing/2014/main" id="{38BF1063-68D2-E6DC-ABD3-693199D6F2EC}"/>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6" name="Picture Placeholder 19">
            <a:extLst>
              <a:ext uri="{FF2B5EF4-FFF2-40B4-BE49-F238E27FC236}">
                <a16:creationId xmlns:a16="http://schemas.microsoft.com/office/drawing/2014/main" id="{419289DA-0BF7-55AF-D3EC-5EE5D3307A6A}"/>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2" name="Graphic 1">
            <a:extLst>
              <a:ext uri="{FF2B5EF4-FFF2-40B4-BE49-F238E27FC236}">
                <a16:creationId xmlns:a16="http://schemas.microsoft.com/office/drawing/2014/main" id="{92960A9F-2F5E-A7F1-5D52-7CBE38017D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342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3"/>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tx1"/>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tx1"/>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tx1"/>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6" name="Graphic 5">
            <a:extLst>
              <a:ext uri="{FF2B5EF4-FFF2-40B4-BE49-F238E27FC236}">
                <a16:creationId xmlns:a16="http://schemas.microsoft.com/office/drawing/2014/main" id="{B788A4DA-AE4B-B0E0-BB46-E95DEDD882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40955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24138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8036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3"/>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2"/>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3"/>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tx2"/>
          </a:solidFill>
          <a:effectLst>
            <a:outerShdw dist="12700" dir="5400000" algn="t" rotWithShape="0">
              <a:schemeClr val="accent3"/>
            </a:outerShdw>
          </a:effectLst>
        </p:spPr>
        <p:txBody>
          <a:bodyPr/>
          <a:lstStyle>
            <a:lvl1pPr>
              <a:lnSpc>
                <a:spcPct val="120000"/>
              </a:lnSpc>
              <a:spcBef>
                <a:spcPts val="0"/>
              </a:spcBef>
              <a:spcAft>
                <a:spcPts val="0"/>
              </a:spcAft>
              <a:defRPr sz="2400">
                <a:solidFill>
                  <a:schemeClr val="tx1"/>
                </a:solidFill>
                <a:latin typeface="+mj-lt"/>
              </a:defRPr>
            </a:lvl1pPr>
          </a:lstStyle>
          <a:p>
            <a:pPr lvl="0"/>
            <a:r>
              <a:rPr lang="en-US"/>
              <a:t>Insert link</a:t>
            </a:r>
          </a:p>
        </p:txBody>
      </p:sp>
      <p:pic>
        <p:nvPicPr>
          <p:cNvPr id="5" name="Graphic 4">
            <a:extLst>
              <a:ext uri="{FF2B5EF4-FFF2-40B4-BE49-F238E27FC236}">
                <a16:creationId xmlns:a16="http://schemas.microsoft.com/office/drawing/2014/main" id="{689757F1-816F-9229-A821-B7FB98BACC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670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38320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404710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1C41ED5F-6AF0-512E-5CB5-9AD193834740}"/>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B664C11-B55A-4D35-657E-DDC0B911F5A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52806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Image Mask">
    <p:bg>
      <p:bgPr>
        <a:solidFill>
          <a:schemeClr val="tx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6" name="Picture Placeholder 5">
            <a:extLst>
              <a:ext uri="{FF2B5EF4-FFF2-40B4-BE49-F238E27FC236}">
                <a16:creationId xmlns:a16="http://schemas.microsoft.com/office/drawing/2014/main" id="{9C8B0833-417B-50EA-F27F-2A591A2A90F1}"/>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Tree>
    <p:extLst>
      <p:ext uri="{BB962C8B-B14F-4D97-AF65-F5344CB8AC3E}">
        <p14:creationId xmlns:p14="http://schemas.microsoft.com/office/powerpoint/2010/main" val="255408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1"/>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C54A761D-73EE-29CD-9BC2-9BB87E7481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2392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Image Mask + Keyline">
    <p:bg>
      <p:bgPr>
        <a:solidFill>
          <a:schemeClr val="tx2"/>
        </a:solidFill>
        <a:effectLst/>
      </p:bgPr>
    </p:bg>
    <p:spTree>
      <p:nvGrpSpPr>
        <p:cNvPr id="1" name=""/>
        <p:cNvGrpSpPr/>
        <p:nvPr/>
      </p:nvGrpSpPr>
      <p:grpSpPr>
        <a:xfrm>
          <a:off x="0" y="0"/>
          <a:ext cx="0" cy="0"/>
          <a:chOff x="0" y="0"/>
          <a:chExt cx="0" cy="0"/>
        </a:xfrm>
      </p:grpSpPr>
      <p:sp>
        <p:nvSpPr>
          <p:cNvPr id="2" name="Online Image Placeholder 4">
            <a:extLst>
              <a:ext uri="{FF2B5EF4-FFF2-40B4-BE49-F238E27FC236}">
                <a16:creationId xmlns:a16="http://schemas.microsoft.com/office/drawing/2014/main" id="{45C6DD7D-BBD3-CF10-AB03-8B0DA70E64CA}"/>
              </a:ext>
            </a:extLst>
          </p:cNvPr>
          <p:cNvSpPr>
            <a:spLocks noGrp="1"/>
          </p:cNvSpPr>
          <p:nvPr>
            <p:ph type="clipArt" sz="quarter" idx="13"/>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accent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263460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Keyline">
    <p:bg>
      <p:bgPr>
        <a:solidFill>
          <a:schemeClr val="tx2"/>
        </a:solidFill>
        <a:effectLst/>
      </p:bgPr>
    </p:bg>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34037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ver_Solid">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7292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79DB80C-2409-B3D1-5C56-3830093504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304" y="477837"/>
            <a:ext cx="1438274" cy="395239"/>
          </a:xfrm>
          <a:prstGeom prst="rect">
            <a:avLst/>
          </a:prstGeom>
        </p:spPr>
      </p:pic>
    </p:spTree>
    <p:extLst>
      <p:ext uri="{BB962C8B-B14F-4D97-AF65-F5344CB8AC3E}">
        <p14:creationId xmlns:p14="http://schemas.microsoft.com/office/powerpoint/2010/main" val="374070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_Solid + Keyline">
    <p:bg>
      <p:bgPr>
        <a:solidFill>
          <a:schemeClr val="tx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spTree>
    <p:extLst>
      <p:ext uri="{BB962C8B-B14F-4D97-AF65-F5344CB8AC3E}">
        <p14:creationId xmlns:p14="http://schemas.microsoft.com/office/powerpoint/2010/main" val="23323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_Solid">
    <p:bg>
      <p:bgPr>
        <a:solidFill>
          <a:schemeClr val="tx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spTree>
    <p:extLst>
      <p:ext uri="{BB962C8B-B14F-4D97-AF65-F5344CB8AC3E}">
        <p14:creationId xmlns:p14="http://schemas.microsoft.com/office/powerpoint/2010/main" val="427136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5074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68AA2365-8231-7696-96EB-01A222687E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19807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668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6433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17926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47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629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70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6ED402B-6A74-67E1-C110-859BFF26D9AF}"/>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363D2BE-F137-9E99-F6C9-77354060A37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584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30F1ADB-5F0F-ACAF-228D-C2196657571C}"/>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42437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DCEE836-B6F0-EAA8-B50F-8CABD071E7E6}"/>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283021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FCEC46-44E2-F73B-E863-432F8F94619E}"/>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Graphic 8">
            <a:extLst>
              <a:ext uri="{FF2B5EF4-FFF2-40B4-BE49-F238E27FC236}">
                <a16:creationId xmlns:a16="http://schemas.microsoft.com/office/drawing/2014/main" id="{F0C63518-101E-90DB-B2FD-F68045290B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Picture Placeholder 19">
            <a:extLst>
              <a:ext uri="{FF2B5EF4-FFF2-40B4-BE49-F238E27FC236}">
                <a16:creationId xmlns:a16="http://schemas.microsoft.com/office/drawing/2014/main" id="{407C90DF-7CB4-3A53-272F-BB1150402B77}"/>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DE125327-E5D7-B38A-A255-42DDBB898669}"/>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91FE543-1BC0-6DE9-1A13-38EA3A35A113}"/>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2357EF1D-3D56-072E-2ECD-D32180A00F1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8DDD1515-DDC9-C8DA-2613-68F207D1D4AD}"/>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BED244B6-FB49-5488-BCD7-19E9BAC4A6B8}"/>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347531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ement/ Quote">
    <p:bg>
      <p:bgPr>
        <a:solidFill>
          <a:schemeClr val="tx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2"/>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2"/>
          </a:solidFill>
        </p:spPr>
        <p:txBody>
          <a:bodyPr wrap="square">
            <a:noAutofit/>
          </a:bodyPr>
          <a:lstStyle>
            <a:lvl1pPr>
              <a:defRPr sz="600">
                <a:noFill/>
              </a:defRPr>
            </a:lvl1pPr>
          </a:lstStyle>
          <a:p>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tx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tx1"/>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2"/>
                </a:solidFill>
              </a:defRPr>
            </a:lvl1pPr>
            <a:lvl2pPr>
              <a:lnSpc>
                <a:spcPct val="90000"/>
              </a:lnSpc>
              <a:spcAft>
                <a:spcPts val="0"/>
              </a:spcAft>
              <a:defRPr sz="1800">
                <a:solidFill>
                  <a:schemeClr val="tx1"/>
                </a:solidFill>
              </a:defRPr>
            </a:lvl2pPr>
          </a:lstStyle>
          <a:p>
            <a:pPr lvl="0"/>
            <a:r>
              <a:rPr lang="en-US"/>
              <a:t>Quote reference name</a:t>
            </a:r>
          </a:p>
          <a:p>
            <a:pPr lvl="1"/>
            <a:r>
              <a:rPr lang="en-US"/>
              <a:t>Quote reference company (if required)</a:t>
            </a:r>
          </a:p>
        </p:txBody>
      </p:sp>
      <p:sp>
        <p:nvSpPr>
          <p:cNvPr id="7" name="Title 6">
            <a:extLst>
              <a:ext uri="{FF2B5EF4-FFF2-40B4-BE49-F238E27FC236}">
                <a16:creationId xmlns:a16="http://schemas.microsoft.com/office/drawing/2014/main" id="{CD2BE92E-D182-CA6C-B1CE-EE6FD197E44E}"/>
              </a:ext>
            </a:extLst>
          </p:cNvPr>
          <p:cNvSpPr>
            <a:spLocks noGrp="1"/>
          </p:cNvSpPr>
          <p:nvPr>
            <p:ph type="title" hasCustomPrompt="1"/>
          </p:nvPr>
        </p:nvSpPr>
        <p:spPr>
          <a:xfrm>
            <a:off x="2113309" y="1711180"/>
            <a:ext cx="8553600" cy="3002400"/>
          </a:xfrm>
        </p:spPr>
        <p:txBody>
          <a:bodyPr/>
          <a:lstStyle>
            <a:lvl1pPr>
              <a:defRPr sz="5400"/>
            </a:lvl1pPr>
          </a:lstStyle>
          <a:p>
            <a:r>
              <a:rPr lang="en-US"/>
              <a:t>Big statement slide/ quote. Text highlight is applied manually. Delete quotation marks if statement slide.</a:t>
            </a:r>
            <a:endParaRPr lang="en-GB"/>
          </a:p>
        </p:txBody>
      </p:sp>
    </p:spTree>
    <p:extLst>
      <p:ext uri="{BB962C8B-B14F-4D97-AF65-F5344CB8AC3E}">
        <p14:creationId xmlns:p14="http://schemas.microsoft.com/office/powerpoint/2010/main" val="74599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64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5005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2.sv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image" Target="../media/image2.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1.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image" Target="../media/image2.sv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image" Target="../media/image1.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13" name="Graphic 12">
            <a:extLst>
              <a:ext uri="{FF2B5EF4-FFF2-40B4-BE49-F238E27FC236}">
                <a16:creationId xmlns:a16="http://schemas.microsoft.com/office/drawing/2014/main" id="{3BFBC03C-8295-2968-9BA9-FDFDB9464A67}"/>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9" name="TextBox 8">
            <a:extLst>
              <a:ext uri="{FF2B5EF4-FFF2-40B4-BE49-F238E27FC236}">
                <a16:creationId xmlns:a16="http://schemas.microsoft.com/office/drawing/2014/main" id="{A0D387C5-00D0-1ADD-6227-3DED59B1AFEA}"/>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797548850"/>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7" r:id="rId3"/>
    <p:sldLayoutId id="2147483661" r:id="rId4"/>
    <p:sldLayoutId id="2147483665" r:id="rId5"/>
    <p:sldLayoutId id="2147483669" r:id="rId6"/>
    <p:sldLayoutId id="2147483673" r:id="rId7"/>
    <p:sldLayoutId id="2147483677"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6" r:id="rId21"/>
    <p:sldLayoutId id="2147483865" r:id="rId22"/>
    <p:sldLayoutId id="2147483698" r:id="rId23"/>
    <p:sldLayoutId id="2147483648" r:id="rId24"/>
    <p:sldLayoutId id="2147483650" r:id="rId25"/>
    <p:sldLayoutId id="21474836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240850D9-51CE-8D4A-8D52-152DFE8D2189}"/>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34BDFF65-109E-4D51-8AEB-CCD376B1C1D9}"/>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3697718503"/>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3" r:id="rId3"/>
    <p:sldLayoutId id="2147483717" r:id="rId4"/>
    <p:sldLayoutId id="2147483721" r:id="rId5"/>
    <p:sldLayoutId id="2147483725" r:id="rId6"/>
    <p:sldLayoutId id="2147483729"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7" r:id="rId20"/>
    <p:sldLayoutId id="2147483864" r:id="rId21"/>
    <p:sldLayoutId id="2147483750" r:id="rId22"/>
    <p:sldLayoutId id="2147483753" r:id="rId23"/>
    <p:sldLayoutId id="2147483754" r:id="rId24"/>
    <p:sldLayoutId id="214748375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9"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DB0F762E-58C9-1EA5-CCF7-956BC371DF56}"/>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AF06E3BD-F88E-32A4-9E9C-90464B2C06BD}"/>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025520472"/>
      </p:ext>
    </p:extLst>
  </p:cSld>
  <p:clrMap bg1="lt1" tx1="dk1" bg2="lt2" tx2="dk2" accent1="accent1" accent2="accent2" accent3="accent3" accent4="accent4" accent5="accent5" accent6="accent6" hlink="hlink" folHlink="folHlink"/>
  <p:sldLayoutIdLst>
    <p:sldLayoutId id="2147483757" r:id="rId1"/>
    <p:sldLayoutId id="2147483760" r:id="rId2"/>
    <p:sldLayoutId id="2147483764" r:id="rId3"/>
    <p:sldLayoutId id="2147483768" r:id="rId4"/>
    <p:sldLayoutId id="2147483772" r:id="rId5"/>
    <p:sldLayoutId id="2147483776" r:id="rId6"/>
    <p:sldLayoutId id="2147483780" r:id="rId7"/>
    <p:sldLayoutId id="2147483784"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9" r:id="rId20"/>
    <p:sldLayoutId id="2147483801" r:id="rId21"/>
    <p:sldLayoutId id="2147483802" r:id="rId22"/>
    <p:sldLayoutId id="2147483805" r:id="rId23"/>
    <p:sldLayoutId id="2147483807" r:id="rId24"/>
    <p:sldLayoutId id="2147483808" r:id="rId25"/>
    <p:sldLayoutId id="2147483809"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485335E9-9434-64DE-815C-6082F6611FCE}"/>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6070C1CE-D7B1-AC09-9919-7E780BA2AAB5}"/>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89953706"/>
      </p:ext>
    </p:extLst>
  </p:cSld>
  <p:clrMap bg1="lt1" tx1="dk1" bg2="lt2" tx2="dk2" accent1="accent1" accent2="accent2" accent3="accent3" accent4="accent4" accent5="accent5" accent6="accent6" hlink="hlink" folHlink="folHlink"/>
  <p:sldLayoutIdLst>
    <p:sldLayoutId id="2147483811" r:id="rId1"/>
    <p:sldLayoutId id="2147483815" r:id="rId2"/>
    <p:sldLayoutId id="2147483819" r:id="rId3"/>
    <p:sldLayoutId id="2147483823" r:id="rId4"/>
    <p:sldLayoutId id="2147483827" r:id="rId5"/>
    <p:sldLayoutId id="2147483831" r:id="rId6"/>
    <p:sldLayoutId id="2147483835"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4" r:id="rId20"/>
    <p:sldLayoutId id="2147483855" r:id="rId21"/>
    <p:sldLayoutId id="2147483856" r:id="rId22"/>
    <p:sldLayoutId id="2147483860" r:id="rId23"/>
    <p:sldLayoutId id="2147483861" r:id="rId24"/>
    <p:sldLayoutId id="2147483862" r:id="rId25"/>
    <p:sldLayoutId id="214748386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lexkosarev.name/category/javaee/spring/"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30.xml"/><Relationship Id="rId4" Type="http://schemas.openxmlformats.org/officeDocument/2006/relationships/hyperlink" Target="https://alexkosarev.name/2017/08/08/application-development-with-spring-part-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0.xml"/><Relationship Id="rId5" Type="http://schemas.openxmlformats.org/officeDocument/2006/relationships/hyperlink" Target="https://pixabay.com/en/time-time-of-clock-time-indicating-1606153/" TargetMode="Externa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hyperlink" Target="https://alexkosarev.name/2017/08/08/application-development-with-spring-part-1/"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awrd.com/en/creatives/detail/9870803" TargetMode="External"/><Relationship Id="rId13" Type="http://schemas.openxmlformats.org/officeDocument/2006/relationships/hyperlink" Target="https://blog.csdn.net/Hello_World_QWP/article/details/80652618" TargetMode="External"/><Relationship Id="rId1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4.jpeg"/><Relationship Id="rId12" Type="http://schemas.openxmlformats.org/officeDocument/2006/relationships/image" Target="../media/image17.jpeg"/><Relationship Id="rId17" Type="http://schemas.openxmlformats.org/officeDocument/2006/relationships/hyperlink" Target="https://mrhien.info/blog/cai-dat-apache-tomcat-7-tren-centos-5/" TargetMode="External"/><Relationship Id="rId2" Type="http://schemas.openxmlformats.org/officeDocument/2006/relationships/image" Target="../media/image11.png"/><Relationship Id="rId16" Type="http://schemas.openxmlformats.org/officeDocument/2006/relationships/image" Target="../media/image19.jpg"/><Relationship Id="rId1" Type="http://schemas.openxmlformats.org/officeDocument/2006/relationships/slideLayout" Target="../slideLayouts/slideLayout8.xml"/><Relationship Id="rId6" Type="http://schemas.openxmlformats.org/officeDocument/2006/relationships/hyperlink" Target="https://react.libhunt.com/react-slider-alternatives" TargetMode="External"/><Relationship Id="rId11" Type="http://schemas.openxmlformats.org/officeDocument/2006/relationships/hyperlink" Target="https://www.marcus-povey.co.uk/2020/08/31/known-postman-collection/" TargetMode="External"/><Relationship Id="rId5" Type="http://schemas.openxmlformats.org/officeDocument/2006/relationships/image" Target="../media/image13.png"/><Relationship Id="rId15" Type="http://schemas.openxmlformats.org/officeDocument/2006/relationships/hyperlink" Target="https://ubikloadpack.com/" TargetMode="External"/><Relationship Id="rId10" Type="http://schemas.openxmlformats.org/officeDocument/2006/relationships/image" Target="../media/image16.jpeg"/><Relationship Id="rId19" Type="http://schemas.openxmlformats.org/officeDocument/2006/relationships/hyperlink" Target="https://markus-gattol.name/ws/mongodb.html" TargetMode="External"/><Relationship Id="rId4" Type="http://schemas.openxmlformats.org/officeDocument/2006/relationships/hyperlink" Target="https://www.pngall.com/java-png/download/6818" TargetMode="External"/><Relationship Id="rId9" Type="http://schemas.openxmlformats.org/officeDocument/2006/relationships/image" Target="../media/image15.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1.xml"/><Relationship Id="rId6" Type="http://schemas.openxmlformats.org/officeDocument/2006/relationships/image" Target="../media/image27.gif"/><Relationship Id="rId5" Type="http://schemas.openxmlformats.org/officeDocument/2006/relationships/hyperlink" Target="https://positek.net/zip-program/" TargetMode="Externa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1.xml"/><Relationship Id="rId5" Type="http://schemas.openxmlformats.org/officeDocument/2006/relationships/image" Target="../media/image27.gif"/><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hyperlink" Target="https://positek.net/zip-program/" TargetMode="External"/><Relationship Id="rId2" Type="http://schemas.openxmlformats.org/officeDocument/2006/relationships/image" Target="../media/image26.png"/><Relationship Id="rId1" Type="http://schemas.openxmlformats.org/officeDocument/2006/relationships/slideLayout" Target="../slideLayouts/slideLayout3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164315-2F7C-F67D-26E1-A659BA63DD67}"/>
              </a:ext>
            </a:extLst>
          </p:cNvPr>
          <p:cNvSpPr>
            <a:spLocks noGrp="1"/>
          </p:cNvSpPr>
          <p:nvPr>
            <p:ph type="body" sz="quarter" idx="11"/>
          </p:nvPr>
        </p:nvSpPr>
        <p:spPr>
          <a:xfrm>
            <a:off x="2024494" y="2722653"/>
            <a:ext cx="8143011" cy="706347"/>
          </a:xfrm>
        </p:spPr>
        <p:txBody>
          <a:bodyPr/>
          <a:lstStyle/>
          <a:p>
            <a:pPr algn="ctr"/>
            <a:r>
              <a:rPr lang="en-IN" sz="5400" dirty="0">
                <a:solidFill>
                  <a:schemeClr val="bg1"/>
                </a:solidFill>
                <a:latin typeface="Bahnschrift SemiBold" panose="020B0502040204020203" pitchFamily="34" charset="0"/>
              </a:rPr>
              <a:t>TSE CUSTOM INITIALIZR</a:t>
            </a:r>
            <a:endParaRPr lang="en-GB" sz="5400" dirty="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7DE983A0-D801-32B6-1015-3C0C62E35A82}"/>
              </a:ext>
            </a:extLst>
          </p:cNvPr>
          <p:cNvSpPr txBox="1"/>
          <p:nvPr/>
        </p:nvSpPr>
        <p:spPr>
          <a:xfrm>
            <a:off x="2765611" y="3592375"/>
            <a:ext cx="6660775" cy="646331"/>
          </a:xfrm>
          <a:prstGeom prst="rect">
            <a:avLst/>
          </a:prstGeom>
          <a:noFill/>
        </p:spPr>
        <p:txBody>
          <a:bodyPr wrap="square">
            <a:spAutoFit/>
          </a:bodyPr>
          <a:lstStyle/>
          <a:p>
            <a:r>
              <a:rPr lang="en-IN" b="1" dirty="0">
                <a:solidFill>
                  <a:schemeClr val="bg2"/>
                </a:solidFill>
              </a:rPr>
              <a:t>GROUP 4:</a:t>
            </a:r>
          </a:p>
          <a:p>
            <a:r>
              <a:rPr lang="en-IN" dirty="0">
                <a:solidFill>
                  <a:schemeClr val="bg2"/>
                </a:solidFill>
              </a:rPr>
              <a:t>Tunir Chaudhuri, Akash Ranjan, Goutham Suresh, Rahul, Sunny Kumar</a:t>
            </a:r>
          </a:p>
        </p:txBody>
      </p:sp>
      <p:pic>
        <p:nvPicPr>
          <p:cNvPr id="5" name="Picture 4">
            <a:extLst>
              <a:ext uri="{FF2B5EF4-FFF2-40B4-BE49-F238E27FC236}">
                <a16:creationId xmlns:a16="http://schemas.microsoft.com/office/drawing/2014/main" id="{4DDB4364-1584-C916-56DF-55FA313874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0047" y="2700329"/>
            <a:ext cx="812165" cy="728671"/>
          </a:xfrm>
          <a:prstGeom prst="rect">
            <a:avLst/>
          </a:prstGeom>
        </p:spPr>
      </p:pic>
      <p:sp>
        <p:nvSpPr>
          <p:cNvPr id="2" name="Slide Number Placeholder 3">
            <a:extLst>
              <a:ext uri="{FF2B5EF4-FFF2-40B4-BE49-F238E27FC236}">
                <a16:creationId xmlns:a16="http://schemas.microsoft.com/office/drawing/2014/main" id="{AC6F88A7-9423-CABD-8CEA-C46FFC90BC48}"/>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4720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ABE4C-CA07-65EC-697E-C5345F9986E3}"/>
              </a:ext>
            </a:extLst>
          </p:cNvPr>
          <p:cNvSpPr>
            <a:spLocks noGrp="1"/>
          </p:cNvSpPr>
          <p:nvPr>
            <p:ph type="body" sz="quarter" idx="11"/>
          </p:nvPr>
        </p:nvSpPr>
        <p:spPr>
          <a:xfrm>
            <a:off x="523722" y="450456"/>
            <a:ext cx="7362294" cy="580608"/>
          </a:xfrm>
        </p:spPr>
        <p:txBody>
          <a:bodyPr/>
          <a:lstStyle/>
          <a:p>
            <a:r>
              <a:rPr lang="en-AU" sz="4400" b="1" dirty="0">
                <a:solidFill>
                  <a:schemeClr val="bg1"/>
                </a:solidFill>
              </a:rPr>
              <a:t>SUMMARY</a:t>
            </a:r>
          </a:p>
        </p:txBody>
      </p:sp>
      <p:sp>
        <p:nvSpPr>
          <p:cNvPr id="6" name="Slide Number Placeholder 3">
            <a:extLst>
              <a:ext uri="{FF2B5EF4-FFF2-40B4-BE49-F238E27FC236}">
                <a16:creationId xmlns:a16="http://schemas.microsoft.com/office/drawing/2014/main" id="{A8A6BA93-DB33-3021-AAA2-719D406C9E3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10</a:t>
            </a:fld>
            <a:endParaRPr lang="en-GB" sz="800" dirty="0">
              <a:solidFill>
                <a:srgbClr val="FFFFFF"/>
              </a:solidFill>
              <a:latin typeface="Telstra Text"/>
              <a:ea typeface="+mn-ea"/>
            </a:endParaRPr>
          </a:p>
        </p:txBody>
      </p:sp>
      <p:pic>
        <p:nvPicPr>
          <p:cNvPr id="8" name="Picture 7">
            <a:extLst>
              <a:ext uri="{FF2B5EF4-FFF2-40B4-BE49-F238E27FC236}">
                <a16:creationId xmlns:a16="http://schemas.microsoft.com/office/drawing/2014/main" id="{AD0387BA-A1CF-25CC-BEEF-8A3597BB8AFB}"/>
              </a:ext>
            </a:extLst>
          </p:cNvPr>
          <p:cNvPicPr>
            <a:picLocks noChangeAspect="1"/>
          </p:cNvPicPr>
          <p:nvPr/>
        </p:nvPicPr>
        <p:blipFill>
          <a:blip r:embed="rId2"/>
          <a:stretch>
            <a:fillRect/>
          </a:stretch>
        </p:blipFill>
        <p:spPr>
          <a:xfrm>
            <a:off x="738742" y="2303478"/>
            <a:ext cx="8086725" cy="3600450"/>
          </a:xfrm>
          <a:prstGeom prst="rect">
            <a:avLst/>
          </a:prstGeom>
        </p:spPr>
      </p:pic>
      <p:sp>
        <p:nvSpPr>
          <p:cNvPr id="9" name="Flowchart: Connector 8">
            <a:extLst>
              <a:ext uri="{FF2B5EF4-FFF2-40B4-BE49-F238E27FC236}">
                <a16:creationId xmlns:a16="http://schemas.microsoft.com/office/drawing/2014/main" id="{94F781B6-B721-D0B9-ABFB-3CF610BC7A30}"/>
              </a:ext>
            </a:extLst>
          </p:cNvPr>
          <p:cNvSpPr/>
          <p:nvPr/>
        </p:nvSpPr>
        <p:spPr>
          <a:xfrm>
            <a:off x="4285129" y="3657601"/>
            <a:ext cx="851647" cy="86957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35AEA58-3992-E241-5B95-7EA41332B33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14064" y="3695500"/>
            <a:ext cx="793775" cy="793775"/>
          </a:xfrm>
          <a:prstGeom prst="rect">
            <a:avLst/>
          </a:prstGeom>
        </p:spPr>
      </p:pic>
    </p:spTree>
    <p:extLst>
      <p:ext uri="{BB962C8B-B14F-4D97-AF65-F5344CB8AC3E}">
        <p14:creationId xmlns:p14="http://schemas.microsoft.com/office/powerpoint/2010/main" val="39969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A4F038-44CE-B840-6037-447439D40CAA}"/>
              </a:ext>
            </a:extLst>
          </p:cNvPr>
          <p:cNvPicPr>
            <a:picLocks noChangeAspect="1"/>
          </p:cNvPicPr>
          <p:nvPr/>
        </p:nvPicPr>
        <p:blipFill>
          <a:blip r:embed="rId2"/>
          <a:stretch>
            <a:fillRect/>
          </a:stretch>
        </p:blipFill>
        <p:spPr>
          <a:xfrm>
            <a:off x="106186" y="1909011"/>
            <a:ext cx="9069898" cy="4491357"/>
          </a:xfrm>
          <a:prstGeom prst="rect">
            <a:avLst/>
          </a:prstGeom>
        </p:spPr>
      </p:pic>
      <p:sp>
        <p:nvSpPr>
          <p:cNvPr id="8" name="Text Placeholder 1">
            <a:extLst>
              <a:ext uri="{FF2B5EF4-FFF2-40B4-BE49-F238E27FC236}">
                <a16:creationId xmlns:a16="http://schemas.microsoft.com/office/drawing/2014/main" id="{6EE1E722-83BB-AA18-9AAE-389247A30000}"/>
              </a:ext>
            </a:extLst>
          </p:cNvPr>
          <p:cNvSpPr txBox="1">
            <a:spLocks/>
          </p:cNvSpPr>
          <p:nvPr/>
        </p:nvSpPr>
        <p:spPr>
          <a:xfrm>
            <a:off x="516499" y="457631"/>
            <a:ext cx="4625974" cy="580608"/>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4400" b="1">
                <a:solidFill>
                  <a:schemeClr val="bg1"/>
                </a:solidFill>
              </a:rPr>
              <a:t>FUTURE WORK</a:t>
            </a:r>
            <a:endParaRPr lang="en-AU" sz="4400" b="1" dirty="0">
              <a:solidFill>
                <a:schemeClr val="bg1"/>
              </a:solidFill>
            </a:endParaRPr>
          </a:p>
        </p:txBody>
      </p:sp>
      <p:sp>
        <p:nvSpPr>
          <p:cNvPr id="9" name="Slide Number Placeholder 3">
            <a:extLst>
              <a:ext uri="{FF2B5EF4-FFF2-40B4-BE49-F238E27FC236}">
                <a16:creationId xmlns:a16="http://schemas.microsoft.com/office/drawing/2014/main" id="{92781DFB-FC32-5983-AE18-734733964F5E}"/>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11</a:t>
            </a:fld>
            <a:endParaRPr lang="en-GB" sz="800" dirty="0">
              <a:solidFill>
                <a:srgbClr val="FFFFFF"/>
              </a:solidFill>
              <a:latin typeface="Telstra Text"/>
              <a:ea typeface="+mn-ea"/>
            </a:endParaRPr>
          </a:p>
        </p:txBody>
      </p:sp>
      <p:pic>
        <p:nvPicPr>
          <p:cNvPr id="3" name="Picture 2">
            <a:extLst>
              <a:ext uri="{FF2B5EF4-FFF2-40B4-BE49-F238E27FC236}">
                <a16:creationId xmlns:a16="http://schemas.microsoft.com/office/drawing/2014/main" id="{65E05EE3-9B70-A7EA-233A-60165183A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474" y="4074848"/>
            <a:ext cx="217411" cy="217502"/>
          </a:xfrm>
          <a:prstGeom prst="rect">
            <a:avLst/>
          </a:prstGeom>
        </p:spPr>
      </p:pic>
      <p:sp>
        <p:nvSpPr>
          <p:cNvPr id="2" name="Flowchart: Connector 1">
            <a:extLst>
              <a:ext uri="{FF2B5EF4-FFF2-40B4-BE49-F238E27FC236}">
                <a16:creationId xmlns:a16="http://schemas.microsoft.com/office/drawing/2014/main" id="{2B24F8DC-02C2-3A45-30EB-A41FC92DFCFD}"/>
              </a:ext>
            </a:extLst>
          </p:cNvPr>
          <p:cNvSpPr/>
          <p:nvPr/>
        </p:nvSpPr>
        <p:spPr>
          <a:xfrm>
            <a:off x="4285129" y="3899647"/>
            <a:ext cx="609600" cy="564777"/>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F0DF17F-142B-9609-EDAE-D0C4C59D76E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80285" y="3774141"/>
            <a:ext cx="815788" cy="815788"/>
          </a:xfrm>
          <a:prstGeom prst="rect">
            <a:avLst/>
          </a:prstGeom>
        </p:spPr>
      </p:pic>
    </p:spTree>
    <p:extLst>
      <p:ext uri="{BB962C8B-B14F-4D97-AF65-F5344CB8AC3E}">
        <p14:creationId xmlns:p14="http://schemas.microsoft.com/office/powerpoint/2010/main" val="420113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8E3D0B-D23A-D61A-58F1-BC1DADC43F10}"/>
              </a:ext>
            </a:extLst>
          </p:cNvPr>
          <p:cNvSpPr>
            <a:spLocks noGrp="1"/>
          </p:cNvSpPr>
          <p:nvPr>
            <p:ph type="body" sz="quarter" idx="11"/>
          </p:nvPr>
        </p:nvSpPr>
        <p:spPr>
          <a:xfrm>
            <a:off x="3412281" y="468965"/>
            <a:ext cx="4625974" cy="580608"/>
          </a:xfrm>
        </p:spPr>
        <p:txBody>
          <a:bodyPr/>
          <a:lstStyle/>
          <a:p>
            <a:pPr algn="ctr"/>
            <a:r>
              <a:rPr lang="en-GB" sz="4400" b="1" dirty="0">
                <a:solidFill>
                  <a:schemeClr val="bg1"/>
                </a:solidFill>
              </a:rPr>
              <a:t>ABOUT US</a:t>
            </a:r>
          </a:p>
        </p:txBody>
      </p:sp>
      <p:pic>
        <p:nvPicPr>
          <p:cNvPr id="4" name="Picture 3" descr="A person in a suit and tie&#10;&#10;Description automatically generated">
            <a:extLst>
              <a:ext uri="{FF2B5EF4-FFF2-40B4-BE49-F238E27FC236}">
                <a16:creationId xmlns:a16="http://schemas.microsoft.com/office/drawing/2014/main" id="{EB92821A-ABFF-BACE-C6E6-4FBB52A9CBF3}"/>
              </a:ext>
            </a:extLst>
          </p:cNvPr>
          <p:cNvPicPr>
            <a:picLocks noChangeAspect="1"/>
          </p:cNvPicPr>
          <p:nvPr/>
        </p:nvPicPr>
        <p:blipFill>
          <a:blip r:embed="rId2"/>
          <a:stretch>
            <a:fillRect/>
          </a:stretch>
        </p:blipFill>
        <p:spPr>
          <a:xfrm>
            <a:off x="1470172" y="1506375"/>
            <a:ext cx="1864949" cy="169668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A person in a pink shirt&#10;&#10;Description automatically generated">
            <a:extLst>
              <a:ext uri="{FF2B5EF4-FFF2-40B4-BE49-F238E27FC236}">
                <a16:creationId xmlns:a16="http://schemas.microsoft.com/office/drawing/2014/main" id="{80D1EC8D-0FE0-ACE4-A555-1AE3456B3DA8}"/>
              </a:ext>
            </a:extLst>
          </p:cNvPr>
          <p:cNvPicPr>
            <a:picLocks noChangeAspect="1"/>
          </p:cNvPicPr>
          <p:nvPr/>
        </p:nvPicPr>
        <p:blipFill>
          <a:blip r:embed="rId3"/>
          <a:stretch>
            <a:fillRect/>
          </a:stretch>
        </p:blipFill>
        <p:spPr>
          <a:xfrm>
            <a:off x="4792794" y="1435032"/>
            <a:ext cx="1864948" cy="1721966"/>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A person with a beard&#10;&#10;Description automatically generated">
            <a:extLst>
              <a:ext uri="{FF2B5EF4-FFF2-40B4-BE49-F238E27FC236}">
                <a16:creationId xmlns:a16="http://schemas.microsoft.com/office/drawing/2014/main" id="{1A277B92-5296-E802-1510-05A0AEE94DA5}"/>
              </a:ext>
            </a:extLst>
          </p:cNvPr>
          <p:cNvPicPr>
            <a:picLocks noChangeAspect="1"/>
          </p:cNvPicPr>
          <p:nvPr/>
        </p:nvPicPr>
        <p:blipFill>
          <a:blip r:embed="rId4"/>
          <a:stretch>
            <a:fillRect/>
          </a:stretch>
        </p:blipFill>
        <p:spPr>
          <a:xfrm>
            <a:off x="3486542" y="3987954"/>
            <a:ext cx="1864948" cy="17319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descr="A person standing in front of a sign&#10;&#10;Description automatically generated">
            <a:extLst>
              <a:ext uri="{FF2B5EF4-FFF2-40B4-BE49-F238E27FC236}">
                <a16:creationId xmlns:a16="http://schemas.microsoft.com/office/drawing/2014/main" id="{DB8CB59D-984A-728A-5283-3336A01B86A7}"/>
              </a:ext>
            </a:extLst>
          </p:cNvPr>
          <p:cNvPicPr>
            <a:picLocks noChangeAspect="1"/>
          </p:cNvPicPr>
          <p:nvPr/>
        </p:nvPicPr>
        <p:blipFill>
          <a:blip r:embed="rId5"/>
          <a:stretch>
            <a:fillRect/>
          </a:stretch>
        </p:blipFill>
        <p:spPr>
          <a:xfrm>
            <a:off x="6524993" y="4023185"/>
            <a:ext cx="1864948" cy="16966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DAE8973-7BFD-FF37-3479-C6AA1782107D}"/>
              </a:ext>
            </a:extLst>
          </p:cNvPr>
          <p:cNvSpPr txBox="1"/>
          <p:nvPr/>
        </p:nvSpPr>
        <p:spPr>
          <a:xfrm>
            <a:off x="1727421" y="3323735"/>
            <a:ext cx="13504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err="1">
                <a:ln>
                  <a:noFill/>
                </a:ln>
                <a:solidFill>
                  <a:srgbClr val="FFFFFF"/>
                </a:solidFill>
                <a:effectLst/>
                <a:uLnTx/>
                <a:uFillTx/>
                <a:latin typeface="Telstra Text"/>
                <a:ea typeface="+mn-ea"/>
                <a:cs typeface="+mn-cs"/>
              </a:rPr>
              <a:t>Tunir</a:t>
            </a:r>
            <a:r>
              <a:rPr kumimoji="0" lang="en-GB" sz="1200" b="1" i="0" u="none" strike="noStrike" kern="1200" cap="none" spc="0" normalizeH="0" baseline="0" noProof="0" dirty="0">
                <a:ln>
                  <a:noFill/>
                </a:ln>
                <a:solidFill>
                  <a:srgbClr val="FFFFFF"/>
                </a:solidFill>
                <a:effectLst/>
                <a:uLnTx/>
                <a:uFillTx/>
                <a:latin typeface="Telstra Text"/>
                <a:ea typeface="+mn-ea"/>
                <a:cs typeface="+mn-cs"/>
              </a:rPr>
              <a:t> Chaudhuri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0" name="TextBox 9">
            <a:extLst>
              <a:ext uri="{FF2B5EF4-FFF2-40B4-BE49-F238E27FC236}">
                <a16:creationId xmlns:a16="http://schemas.microsoft.com/office/drawing/2014/main" id="{2D7F9D17-F66D-2C14-E518-59A146B1A2D7}"/>
              </a:ext>
            </a:extLst>
          </p:cNvPr>
          <p:cNvSpPr txBox="1"/>
          <p:nvPr/>
        </p:nvSpPr>
        <p:spPr>
          <a:xfrm>
            <a:off x="5239578" y="3291980"/>
            <a:ext cx="128541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Akash Ranjan</a:t>
            </a:r>
            <a:endParaRPr kumimoji="0" lang="en-IN" sz="1200" b="1" i="0" u="none" strike="noStrike" kern="1200" cap="none" spc="0" normalizeH="0" baseline="0" noProof="0" dirty="0">
              <a:ln>
                <a:noFill/>
              </a:ln>
              <a:solidFill>
                <a:srgbClr val="FFFFFF"/>
              </a:solidFill>
              <a:effectLst/>
              <a:uLnTx/>
              <a:uFillTx/>
              <a:latin typeface="Telstra Tex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Telstra Text"/>
                <a:ea typeface="+mn-ea"/>
                <a:cs typeface="+mn-cs"/>
              </a:rPr>
              <a:t>ASE</a:t>
            </a:r>
            <a:endParaRPr kumimoji="0" lang="en-GB" sz="1200" b="1" i="0" u="none" strike="noStrike" kern="1200" cap="none" spc="0" normalizeH="0" baseline="0" noProof="0" dirty="0">
              <a:ln>
                <a:noFill/>
              </a:ln>
              <a:solidFill>
                <a:srgbClr val="FFFFFF"/>
              </a:solidFill>
              <a:effectLst/>
              <a:uLnTx/>
              <a:uFillTx/>
              <a:latin typeface="Telstra Text"/>
              <a:ea typeface="+mn-ea"/>
              <a:cs typeface="+mn-cs"/>
            </a:endParaRPr>
          </a:p>
        </p:txBody>
      </p:sp>
      <p:sp>
        <p:nvSpPr>
          <p:cNvPr id="11" name="TextBox 10">
            <a:extLst>
              <a:ext uri="{FF2B5EF4-FFF2-40B4-BE49-F238E27FC236}">
                <a16:creationId xmlns:a16="http://schemas.microsoft.com/office/drawing/2014/main" id="{5B472B8A-3721-ED49-66E7-93666CDC135C}"/>
              </a:ext>
            </a:extLst>
          </p:cNvPr>
          <p:cNvSpPr txBox="1"/>
          <p:nvPr/>
        </p:nvSpPr>
        <p:spPr>
          <a:xfrm>
            <a:off x="8243876" y="3284948"/>
            <a:ext cx="141360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Goutham Suresh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5" name="TextBox 14">
            <a:extLst>
              <a:ext uri="{FF2B5EF4-FFF2-40B4-BE49-F238E27FC236}">
                <a16:creationId xmlns:a16="http://schemas.microsoft.com/office/drawing/2014/main" id="{0908C58C-2167-8581-9762-B3162A588471}"/>
              </a:ext>
            </a:extLst>
          </p:cNvPr>
          <p:cNvSpPr txBox="1"/>
          <p:nvPr/>
        </p:nvSpPr>
        <p:spPr>
          <a:xfrm>
            <a:off x="4181533" y="5854696"/>
            <a:ext cx="6112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Rahul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 ASE</a:t>
            </a:r>
          </a:p>
        </p:txBody>
      </p:sp>
      <p:sp>
        <p:nvSpPr>
          <p:cNvPr id="16" name="TextBox 15">
            <a:extLst>
              <a:ext uri="{FF2B5EF4-FFF2-40B4-BE49-F238E27FC236}">
                <a16:creationId xmlns:a16="http://schemas.microsoft.com/office/drawing/2014/main" id="{5CE214F8-F3F0-2919-1634-4CD86CAE9D92}"/>
              </a:ext>
            </a:extLst>
          </p:cNvPr>
          <p:cNvSpPr txBox="1"/>
          <p:nvPr/>
        </p:nvSpPr>
        <p:spPr>
          <a:xfrm>
            <a:off x="6941315" y="5807325"/>
            <a:ext cx="121794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Sunny Kumar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3" name="Slide Number Placeholder 3">
            <a:extLst>
              <a:ext uri="{FF2B5EF4-FFF2-40B4-BE49-F238E27FC236}">
                <a16:creationId xmlns:a16="http://schemas.microsoft.com/office/drawing/2014/main" id="{198AB753-819D-5A68-0511-45F7D4F8AF6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12</a:t>
            </a:fld>
            <a:endParaRPr lang="en-GB" sz="800" dirty="0">
              <a:solidFill>
                <a:srgbClr val="FFFFFF"/>
              </a:solidFill>
              <a:latin typeface="Telstra Text"/>
              <a:ea typeface="+mn-ea"/>
            </a:endParaRPr>
          </a:p>
        </p:txBody>
      </p:sp>
      <p:pic>
        <p:nvPicPr>
          <p:cNvPr id="13" name="Picture 12">
            <a:extLst>
              <a:ext uri="{FF2B5EF4-FFF2-40B4-BE49-F238E27FC236}">
                <a16:creationId xmlns:a16="http://schemas.microsoft.com/office/drawing/2014/main" id="{A757A900-44A2-521F-9934-3D18AACD67E2}"/>
              </a:ext>
            </a:extLst>
          </p:cNvPr>
          <p:cNvPicPr>
            <a:picLocks noChangeAspect="1"/>
          </p:cNvPicPr>
          <p:nvPr/>
        </p:nvPicPr>
        <p:blipFill rotWithShape="1">
          <a:blip r:embed="rId6">
            <a:extLst>
              <a:ext uri="{28A0092B-C50C-407E-A947-70E740481C1C}">
                <a14:useLocalDpi xmlns:a14="http://schemas.microsoft.com/office/drawing/2010/main" val="0"/>
              </a:ext>
            </a:extLst>
          </a:blip>
          <a:srcRect b="17672"/>
          <a:stretch/>
        </p:blipFill>
        <p:spPr>
          <a:xfrm>
            <a:off x="8104451" y="1435032"/>
            <a:ext cx="1692457" cy="17680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953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DB8252-04F1-4998-8769-1D9728CB8BDD}"/>
              </a:ext>
            </a:extLst>
          </p:cNvPr>
          <p:cNvSpPr txBox="1"/>
          <p:nvPr/>
        </p:nvSpPr>
        <p:spPr>
          <a:xfrm>
            <a:off x="3780290" y="2477784"/>
            <a:ext cx="4631420" cy="2322431"/>
          </a:xfrm>
          <a:prstGeom prst="rect">
            <a:avLst/>
          </a:prstGeom>
          <a:noFill/>
        </p:spPr>
        <p:txBody>
          <a:bodyPr wrap="square" lIns="0" tIns="0" rIns="0" bIns="0" rtlCol="0">
            <a:spAutoFit/>
          </a:bodyPr>
          <a:lstStyle/>
          <a:p>
            <a:pPr algn="ctr">
              <a:lnSpc>
                <a:spcPct val="120000"/>
              </a:lnSpc>
            </a:pPr>
            <a:r>
              <a:rPr lang="en-AU" sz="6600" b="1" dirty="0">
                <a:solidFill>
                  <a:schemeClr val="bg1"/>
                </a:solidFill>
                <a:latin typeface="Bahnschrift SemiBold" panose="020B0502040204020203" pitchFamily="34" charset="0"/>
              </a:rPr>
              <a:t>Thank You </a:t>
            </a:r>
            <a:r>
              <a:rPr lang="en-AU" sz="6600" b="1" dirty="0">
                <a:solidFill>
                  <a:schemeClr val="bg1"/>
                </a:solidFill>
                <a:latin typeface="Bahnschrift SemiBold" panose="020B0502040204020203" pitchFamily="34" charset="0"/>
                <a:sym typeface="Wingdings" panose="05000000000000000000" pitchFamily="2" charset="2"/>
              </a:rPr>
              <a:t></a:t>
            </a:r>
            <a:endParaRPr lang="en-AU" sz="6600" b="1" dirty="0">
              <a:solidFill>
                <a:schemeClr val="bg1"/>
              </a:solidFill>
              <a:latin typeface="Bahnschrift SemiBold" panose="020B0502040204020203" pitchFamily="34" charset="0"/>
            </a:endParaRPr>
          </a:p>
        </p:txBody>
      </p:sp>
      <p:sp>
        <p:nvSpPr>
          <p:cNvPr id="4" name="Slide Number Placeholder 3">
            <a:extLst>
              <a:ext uri="{FF2B5EF4-FFF2-40B4-BE49-F238E27FC236}">
                <a16:creationId xmlns:a16="http://schemas.microsoft.com/office/drawing/2014/main" id="{D919C111-13D0-F212-D5E5-A3E6E63C575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13</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667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0BBDD-58A2-C9E7-DC4C-3B9972A3622B}"/>
              </a:ext>
            </a:extLst>
          </p:cNvPr>
          <p:cNvSpPr>
            <a:spLocks noGrp="1"/>
          </p:cNvSpPr>
          <p:nvPr>
            <p:ph type="body" sz="quarter" idx="11"/>
          </p:nvPr>
        </p:nvSpPr>
        <p:spPr>
          <a:xfrm>
            <a:off x="263757" y="353567"/>
            <a:ext cx="3756555" cy="580608"/>
          </a:xfrm>
        </p:spPr>
        <p:txBody>
          <a:bodyPr/>
          <a:lstStyle/>
          <a:p>
            <a:pPr algn="ctr"/>
            <a:r>
              <a:rPr lang="en-IN" sz="4400" b="1" dirty="0">
                <a:solidFill>
                  <a:schemeClr val="bg1"/>
                </a:solidFill>
              </a:rPr>
              <a:t>INTRODUCTION</a:t>
            </a:r>
            <a:endParaRPr lang="en-GB" sz="4400" b="1" dirty="0">
              <a:solidFill>
                <a:schemeClr val="bg1"/>
              </a:solidFill>
            </a:endParaRPr>
          </a:p>
        </p:txBody>
      </p:sp>
      <p:sp>
        <p:nvSpPr>
          <p:cNvPr id="4" name="TextBox 3">
            <a:extLst>
              <a:ext uri="{FF2B5EF4-FFF2-40B4-BE49-F238E27FC236}">
                <a16:creationId xmlns:a16="http://schemas.microsoft.com/office/drawing/2014/main" id="{A9C96A08-4ADC-07CB-E3D5-5E19C13D453C}"/>
              </a:ext>
            </a:extLst>
          </p:cNvPr>
          <p:cNvSpPr txBox="1"/>
          <p:nvPr/>
        </p:nvSpPr>
        <p:spPr>
          <a:xfrm>
            <a:off x="186266" y="1931382"/>
            <a:ext cx="8932333" cy="1200329"/>
          </a:xfrm>
          <a:prstGeom prst="rect">
            <a:avLst/>
          </a:prstGeom>
          <a:noFill/>
        </p:spPr>
        <p:txBody>
          <a:bodyPr wrap="square">
            <a:spAutoFit/>
          </a:bodyPr>
          <a:lstStyle/>
          <a:p>
            <a:pPr algn="just"/>
            <a:r>
              <a:rPr kumimoji="0" lang="en-US" sz="1800" b="0" i="0" u="none" strike="noStrike" kern="1200" cap="none" spc="0" normalizeH="0" baseline="0" noProof="0" dirty="0">
                <a:ln>
                  <a:noFill/>
                </a:ln>
                <a:solidFill>
                  <a:schemeClr val="bg1"/>
                </a:solidFill>
                <a:effectLst/>
                <a:uLnTx/>
                <a:uFillTx/>
                <a:ea typeface="+mn-ea"/>
                <a:cs typeface="+mn-cs"/>
              </a:rPr>
              <a:t>The Custom Spring Initializr is a tailored version of the Spring Initializr, a web-based tool that simplifies and accelerates the bootstrapping of Spring-based projects. It offers a personalized development experience by allowing developers to define custom project templates, dependencies, and metadata. </a:t>
            </a:r>
            <a:endParaRPr lang="en-IN" sz="1800" dirty="0">
              <a:solidFill>
                <a:schemeClr val="bg1"/>
              </a:solidFill>
            </a:endParaRPr>
          </a:p>
        </p:txBody>
      </p:sp>
      <p:sp>
        <p:nvSpPr>
          <p:cNvPr id="6" name="TextBox 5">
            <a:extLst>
              <a:ext uri="{FF2B5EF4-FFF2-40B4-BE49-F238E27FC236}">
                <a16:creationId xmlns:a16="http://schemas.microsoft.com/office/drawing/2014/main" id="{664BD778-63AE-A486-9B41-71DC12596DC1}"/>
              </a:ext>
            </a:extLst>
          </p:cNvPr>
          <p:cNvSpPr txBox="1"/>
          <p:nvPr/>
        </p:nvSpPr>
        <p:spPr>
          <a:xfrm>
            <a:off x="186266" y="3485332"/>
            <a:ext cx="9203267" cy="2585323"/>
          </a:xfrm>
          <a:prstGeom prst="rect">
            <a:avLst/>
          </a:prstGeom>
          <a:noFill/>
        </p:spPr>
        <p:txBody>
          <a:bodyPr wrap="square">
            <a:spAutoFit/>
          </a:bodyPr>
          <a:lstStyle/>
          <a:p>
            <a:pPr marL="0" indent="0" algn="just">
              <a:buNone/>
            </a:pPr>
            <a:r>
              <a:rPr lang="en-US" sz="1800" b="1" dirty="0">
                <a:solidFill>
                  <a:schemeClr val="bg1"/>
                </a:solidFill>
              </a:rPr>
              <a:t>Reasons for the Need for Custom Initializr :</a:t>
            </a:r>
          </a:p>
          <a:p>
            <a:pPr marL="0" indent="0" algn="just">
              <a:buNone/>
            </a:pPr>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be required to provide a self-hosted instance of the Spring Initializr within your company e.g., due to network restrictions when downloading archives from the web.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tweak or brand the UI or even build your own UI from scratch.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provide your own project configurations and/or dependencies e.g., company internal Spring Boot starters that are not publicly available on the web.</a:t>
            </a:r>
          </a:p>
        </p:txBody>
      </p:sp>
      <p:sp>
        <p:nvSpPr>
          <p:cNvPr id="3" name="Slide Number Placeholder 3">
            <a:extLst>
              <a:ext uri="{FF2B5EF4-FFF2-40B4-BE49-F238E27FC236}">
                <a16:creationId xmlns:a16="http://schemas.microsoft.com/office/drawing/2014/main" id="{DE41D5BA-278B-BB38-565C-94C921A7F2F3}"/>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258542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52B7DA-E876-570A-85F7-50C9B422A1E9}"/>
              </a:ext>
            </a:extLst>
          </p:cNvPr>
          <p:cNvSpPr>
            <a:spLocks noGrp="1"/>
          </p:cNvSpPr>
          <p:nvPr>
            <p:ph type="body" sz="quarter" idx="11"/>
          </p:nvPr>
        </p:nvSpPr>
        <p:spPr>
          <a:xfrm>
            <a:off x="222634" y="377170"/>
            <a:ext cx="2877177" cy="580608"/>
          </a:xfrm>
        </p:spPr>
        <p:txBody>
          <a:bodyPr/>
          <a:lstStyle/>
          <a:p>
            <a:pPr algn="ctr"/>
            <a:r>
              <a:rPr lang="en-AU" sz="4400" b="1" dirty="0">
                <a:solidFill>
                  <a:schemeClr val="bg1"/>
                </a:solidFill>
              </a:rPr>
              <a:t>OBJECTIVES</a:t>
            </a:r>
          </a:p>
        </p:txBody>
      </p:sp>
      <p:sp>
        <p:nvSpPr>
          <p:cNvPr id="4" name="TextBox 3">
            <a:extLst>
              <a:ext uri="{FF2B5EF4-FFF2-40B4-BE49-F238E27FC236}">
                <a16:creationId xmlns:a16="http://schemas.microsoft.com/office/drawing/2014/main" id="{87D7A2D3-575F-4E9C-4C64-F88C85FE6814}"/>
              </a:ext>
            </a:extLst>
          </p:cNvPr>
          <p:cNvSpPr txBox="1"/>
          <p:nvPr/>
        </p:nvSpPr>
        <p:spPr>
          <a:xfrm>
            <a:off x="181768" y="1655523"/>
            <a:ext cx="8894761" cy="923330"/>
          </a:xfrm>
          <a:prstGeom prst="rect">
            <a:avLst/>
          </a:prstGeom>
          <a:noFill/>
        </p:spPr>
        <p:txBody>
          <a:bodyPr wrap="square">
            <a:spAutoFit/>
          </a:bodyPr>
          <a:lstStyle/>
          <a:p>
            <a:r>
              <a:rPr kumimoji="0" lang="en-US" sz="1800" b="0" i="0" u="none" strike="noStrike" kern="1200" cap="none" spc="0" normalizeH="0" baseline="0" noProof="0" dirty="0">
                <a:ln>
                  <a:noFill/>
                </a:ln>
                <a:solidFill>
                  <a:schemeClr val="bg1"/>
                </a:solidFill>
                <a:effectLst/>
                <a:uLnTx/>
                <a:uFillTx/>
                <a:ea typeface="Arial"/>
                <a:cs typeface="Arial"/>
                <a:sym typeface="Arial"/>
              </a:rPr>
              <a:t>The aim of our project is to simulate an instance of the Spring Initializr on localhost with added custom dependencies and other special features along with all the features in the user stories</a:t>
            </a:r>
            <a:endParaRPr lang="en-AU" dirty="0">
              <a:solidFill>
                <a:schemeClr val="bg1"/>
              </a:solidFill>
            </a:endParaRPr>
          </a:p>
        </p:txBody>
      </p:sp>
      <p:pic>
        <p:nvPicPr>
          <p:cNvPr id="6" name="Picture 5">
            <a:extLst>
              <a:ext uri="{FF2B5EF4-FFF2-40B4-BE49-F238E27FC236}">
                <a16:creationId xmlns:a16="http://schemas.microsoft.com/office/drawing/2014/main" id="{3A254453-06FF-0CF2-B02D-CD86A2BB1E41}"/>
              </a:ext>
            </a:extLst>
          </p:cNvPr>
          <p:cNvPicPr>
            <a:picLocks noChangeAspect="1"/>
          </p:cNvPicPr>
          <p:nvPr/>
        </p:nvPicPr>
        <p:blipFill>
          <a:blip r:embed="rId2"/>
          <a:stretch>
            <a:fillRect/>
          </a:stretch>
        </p:blipFill>
        <p:spPr>
          <a:xfrm>
            <a:off x="673030" y="2719754"/>
            <a:ext cx="7724775" cy="3761076"/>
          </a:xfrm>
          <a:prstGeom prst="rect">
            <a:avLst/>
          </a:prstGeom>
        </p:spPr>
      </p:pic>
      <p:sp>
        <p:nvSpPr>
          <p:cNvPr id="7" name="Slide Number Placeholder 3">
            <a:extLst>
              <a:ext uri="{FF2B5EF4-FFF2-40B4-BE49-F238E27FC236}">
                <a16:creationId xmlns:a16="http://schemas.microsoft.com/office/drawing/2014/main" id="{E52B61BC-763E-CC15-C279-8B3BDF0D0E3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3</a:t>
            </a:fld>
            <a:endParaRPr lang="en-GB" sz="800" dirty="0">
              <a:solidFill>
                <a:srgbClr val="FFFFFF"/>
              </a:solidFill>
              <a:latin typeface="Telstra Text"/>
              <a:ea typeface="+mn-ea"/>
            </a:endParaRPr>
          </a:p>
        </p:txBody>
      </p:sp>
      <p:sp>
        <p:nvSpPr>
          <p:cNvPr id="3" name="Flowchart: Connector 2">
            <a:extLst>
              <a:ext uri="{FF2B5EF4-FFF2-40B4-BE49-F238E27FC236}">
                <a16:creationId xmlns:a16="http://schemas.microsoft.com/office/drawing/2014/main" id="{7E6D5839-F5EF-BF81-92AA-0A88459D8EF1}"/>
              </a:ext>
            </a:extLst>
          </p:cNvPr>
          <p:cNvSpPr/>
          <p:nvPr/>
        </p:nvSpPr>
        <p:spPr>
          <a:xfrm>
            <a:off x="4078941" y="4136440"/>
            <a:ext cx="912955" cy="95261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4EF08FE-B9DF-579D-0BB0-B198DB6C14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7876" y="4186519"/>
            <a:ext cx="876501" cy="876501"/>
          </a:xfrm>
          <a:prstGeom prst="rect">
            <a:avLst/>
          </a:prstGeom>
        </p:spPr>
      </p:pic>
      <p:sp>
        <p:nvSpPr>
          <p:cNvPr id="8" name="Rectangle: Rounded Corners 7">
            <a:extLst>
              <a:ext uri="{FF2B5EF4-FFF2-40B4-BE49-F238E27FC236}">
                <a16:creationId xmlns:a16="http://schemas.microsoft.com/office/drawing/2014/main" id="{7EC83ED9-A499-755B-157E-E7A91E5B9645}"/>
              </a:ext>
            </a:extLst>
          </p:cNvPr>
          <p:cNvSpPr/>
          <p:nvPr/>
        </p:nvSpPr>
        <p:spPr>
          <a:xfrm>
            <a:off x="1452966" y="3034437"/>
            <a:ext cx="2882685" cy="506925"/>
          </a:xfrm>
          <a:prstGeom prst="roundRect">
            <a:avLst/>
          </a:prstGeom>
          <a:solidFill>
            <a:schemeClr val="bg1"/>
          </a:solidFill>
          <a:ln>
            <a:solidFill>
              <a:schemeClr val="tx1"/>
            </a:solidFill>
          </a:ln>
          <a:effectLst>
            <a:glow rad="101600">
              <a:schemeClr val="accent2">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1400" b="1" dirty="0">
                <a:latin typeface="Bahnschrift SemiBold" panose="020B0502040204020203" pitchFamily="34" charset="0"/>
              </a:rPr>
              <a:t>Adding Dependencies</a:t>
            </a:r>
          </a:p>
        </p:txBody>
      </p:sp>
      <p:sp>
        <p:nvSpPr>
          <p:cNvPr id="9" name="Rectangle: Rounded Corners 8">
            <a:extLst>
              <a:ext uri="{FF2B5EF4-FFF2-40B4-BE49-F238E27FC236}">
                <a16:creationId xmlns:a16="http://schemas.microsoft.com/office/drawing/2014/main" id="{80970530-CD2C-5210-FD13-F62953174D21}"/>
              </a:ext>
            </a:extLst>
          </p:cNvPr>
          <p:cNvSpPr/>
          <p:nvPr/>
        </p:nvSpPr>
        <p:spPr>
          <a:xfrm>
            <a:off x="4729727" y="3034437"/>
            <a:ext cx="2882685" cy="506925"/>
          </a:xfrm>
          <a:prstGeom prst="roundRect">
            <a:avLst/>
          </a:prstGeom>
          <a:solidFill>
            <a:schemeClr val="bg1"/>
          </a:solidFill>
          <a:ln>
            <a:solidFill>
              <a:schemeClr val="tx1"/>
            </a:solidFill>
          </a:ln>
          <a:effectLst>
            <a:glow rad="101600">
              <a:schemeClr val="accent2">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1400" b="1" dirty="0">
                <a:latin typeface="Bahnschrift SemiBold" panose="020B0502040204020203" pitchFamily="34" charset="0"/>
              </a:rPr>
              <a:t>Packaging (WAR/JAR)</a:t>
            </a:r>
          </a:p>
        </p:txBody>
      </p:sp>
      <p:sp>
        <p:nvSpPr>
          <p:cNvPr id="10" name="Rectangle: Rounded Corners 9">
            <a:extLst>
              <a:ext uri="{FF2B5EF4-FFF2-40B4-BE49-F238E27FC236}">
                <a16:creationId xmlns:a16="http://schemas.microsoft.com/office/drawing/2014/main" id="{4F4BC9F4-FFD6-57E5-F7D1-95ABECA5CE64}"/>
              </a:ext>
            </a:extLst>
          </p:cNvPr>
          <p:cNvSpPr/>
          <p:nvPr/>
        </p:nvSpPr>
        <p:spPr>
          <a:xfrm>
            <a:off x="899013" y="3901698"/>
            <a:ext cx="2882685" cy="538283"/>
          </a:xfrm>
          <a:prstGeom prst="roundRect">
            <a:avLst/>
          </a:prstGeom>
          <a:solidFill>
            <a:schemeClr val="bg1"/>
          </a:solidFill>
          <a:ln>
            <a:solidFill>
              <a:schemeClr val="tx1"/>
            </a:solidFill>
          </a:ln>
          <a:effectLst>
            <a:glow rad="101600">
              <a:schemeClr val="accent2">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1400" b="1" dirty="0">
                <a:latin typeface="Bahnschrift SemiBold" panose="020B0502040204020203" pitchFamily="34" charset="0"/>
              </a:rPr>
              <a:t>JDK Version</a:t>
            </a:r>
          </a:p>
        </p:txBody>
      </p:sp>
      <p:sp>
        <p:nvSpPr>
          <p:cNvPr id="11" name="Rectangle: Rounded Corners 10">
            <a:extLst>
              <a:ext uri="{FF2B5EF4-FFF2-40B4-BE49-F238E27FC236}">
                <a16:creationId xmlns:a16="http://schemas.microsoft.com/office/drawing/2014/main" id="{65A905E7-EF41-B2DD-7342-33972C9F0269}"/>
              </a:ext>
            </a:extLst>
          </p:cNvPr>
          <p:cNvSpPr/>
          <p:nvPr/>
        </p:nvSpPr>
        <p:spPr>
          <a:xfrm>
            <a:off x="5289139" y="3882977"/>
            <a:ext cx="2882685" cy="506925"/>
          </a:xfrm>
          <a:prstGeom prst="roundRect">
            <a:avLst/>
          </a:prstGeom>
          <a:solidFill>
            <a:schemeClr val="bg1"/>
          </a:solidFill>
          <a:ln>
            <a:solidFill>
              <a:schemeClr val="tx1"/>
            </a:solidFill>
          </a:ln>
          <a:effectLst>
            <a:glow rad="101600">
              <a:schemeClr val="accent2">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1400" b="1" dirty="0">
                <a:latin typeface="Bahnschrift SemiBold" panose="020B0502040204020203" pitchFamily="34" charset="0"/>
              </a:rPr>
              <a:t>Project Metadata</a:t>
            </a:r>
          </a:p>
        </p:txBody>
      </p:sp>
      <p:sp>
        <p:nvSpPr>
          <p:cNvPr id="12" name="Rectangle: Rounded Corners 11">
            <a:extLst>
              <a:ext uri="{FF2B5EF4-FFF2-40B4-BE49-F238E27FC236}">
                <a16:creationId xmlns:a16="http://schemas.microsoft.com/office/drawing/2014/main" id="{46E75830-1122-42B5-DA91-B03B3DBD70B4}"/>
              </a:ext>
            </a:extLst>
          </p:cNvPr>
          <p:cNvSpPr/>
          <p:nvPr/>
        </p:nvSpPr>
        <p:spPr>
          <a:xfrm>
            <a:off x="933884" y="4835592"/>
            <a:ext cx="2882685" cy="506925"/>
          </a:xfrm>
          <a:prstGeom prst="roundRect">
            <a:avLst/>
          </a:prstGeom>
          <a:solidFill>
            <a:schemeClr val="bg1"/>
          </a:solidFill>
          <a:ln>
            <a:solidFill>
              <a:schemeClr val="tx1"/>
            </a:solidFill>
          </a:ln>
          <a:effectLst>
            <a:glow rad="101600">
              <a:schemeClr val="accent2">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1400" b="1" dirty="0">
                <a:latin typeface="Bahnschrift SemiBold" panose="020B0502040204020203" pitchFamily="34" charset="0"/>
              </a:rPr>
              <a:t>Project Type</a:t>
            </a:r>
          </a:p>
        </p:txBody>
      </p:sp>
      <p:sp>
        <p:nvSpPr>
          <p:cNvPr id="13" name="Rectangle: Rounded Corners 12">
            <a:extLst>
              <a:ext uri="{FF2B5EF4-FFF2-40B4-BE49-F238E27FC236}">
                <a16:creationId xmlns:a16="http://schemas.microsoft.com/office/drawing/2014/main" id="{A4A68556-C2DC-1D41-44D2-816D1A98EC03}"/>
              </a:ext>
            </a:extLst>
          </p:cNvPr>
          <p:cNvSpPr/>
          <p:nvPr/>
        </p:nvSpPr>
        <p:spPr>
          <a:xfrm>
            <a:off x="5359831" y="4835591"/>
            <a:ext cx="2882685" cy="506925"/>
          </a:xfrm>
          <a:prstGeom prst="roundRect">
            <a:avLst/>
          </a:prstGeom>
          <a:solidFill>
            <a:schemeClr val="bg1"/>
          </a:solidFill>
          <a:ln>
            <a:solidFill>
              <a:schemeClr val="tx1"/>
            </a:solidFill>
          </a:ln>
          <a:effectLst>
            <a:glow rad="101600">
              <a:schemeClr val="accent2">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1400" b="1" dirty="0">
                <a:latin typeface="Bahnschrift SemiBold" panose="020B0502040204020203" pitchFamily="34" charset="0"/>
              </a:rPr>
              <a:t>Dependency Generation</a:t>
            </a:r>
          </a:p>
        </p:txBody>
      </p:sp>
      <p:sp>
        <p:nvSpPr>
          <p:cNvPr id="14" name="Rectangle: Rounded Corners 13">
            <a:extLst>
              <a:ext uri="{FF2B5EF4-FFF2-40B4-BE49-F238E27FC236}">
                <a16:creationId xmlns:a16="http://schemas.microsoft.com/office/drawing/2014/main" id="{CCE970A1-BC7E-30C0-3682-F2CB23686197}"/>
              </a:ext>
            </a:extLst>
          </p:cNvPr>
          <p:cNvSpPr/>
          <p:nvPr/>
        </p:nvSpPr>
        <p:spPr>
          <a:xfrm>
            <a:off x="1558871" y="5733460"/>
            <a:ext cx="2882685" cy="506925"/>
          </a:xfrm>
          <a:prstGeom prst="roundRect">
            <a:avLst/>
          </a:prstGeom>
          <a:solidFill>
            <a:schemeClr val="bg1"/>
          </a:solidFill>
          <a:ln>
            <a:solidFill>
              <a:schemeClr val="tx1"/>
            </a:solidFill>
          </a:ln>
          <a:effectLst>
            <a:glow rad="101600">
              <a:schemeClr val="accent2">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1400" b="1" dirty="0">
                <a:latin typeface="Bahnschrift SemiBold" panose="020B0502040204020203" pitchFamily="34" charset="0"/>
              </a:rPr>
              <a:t>ZIP File Creation</a:t>
            </a:r>
          </a:p>
        </p:txBody>
      </p:sp>
      <p:sp>
        <p:nvSpPr>
          <p:cNvPr id="15" name="Rectangle: Rounded Corners 14">
            <a:extLst>
              <a:ext uri="{FF2B5EF4-FFF2-40B4-BE49-F238E27FC236}">
                <a16:creationId xmlns:a16="http://schemas.microsoft.com/office/drawing/2014/main" id="{5F489D0F-8BBF-8235-F4E2-451761B0D07B}"/>
              </a:ext>
            </a:extLst>
          </p:cNvPr>
          <p:cNvSpPr/>
          <p:nvPr/>
        </p:nvSpPr>
        <p:spPr>
          <a:xfrm>
            <a:off x="4902630" y="5684133"/>
            <a:ext cx="2882685" cy="506925"/>
          </a:xfrm>
          <a:prstGeom prst="roundRect">
            <a:avLst/>
          </a:prstGeom>
          <a:solidFill>
            <a:schemeClr val="bg1"/>
          </a:solidFill>
          <a:ln>
            <a:solidFill>
              <a:schemeClr val="tx1"/>
            </a:solidFill>
          </a:ln>
          <a:effectLst>
            <a:glow rad="101600">
              <a:schemeClr val="accent2">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1400" b="1" dirty="0">
                <a:latin typeface="Bahnschrift SemiBold" panose="020B0502040204020203" pitchFamily="34" charset="0"/>
              </a:rPr>
              <a:t>Loading Projects on IDE</a:t>
            </a:r>
          </a:p>
        </p:txBody>
      </p:sp>
    </p:spTree>
    <p:extLst>
      <p:ext uri="{BB962C8B-B14F-4D97-AF65-F5344CB8AC3E}">
        <p14:creationId xmlns:p14="http://schemas.microsoft.com/office/powerpoint/2010/main" val="256950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88C0CF-4327-0827-5375-9CD7E62FD55D}"/>
              </a:ext>
            </a:extLst>
          </p:cNvPr>
          <p:cNvSpPr>
            <a:spLocks noGrp="1"/>
          </p:cNvSpPr>
          <p:nvPr>
            <p:ph type="body" sz="quarter" idx="4294967295"/>
          </p:nvPr>
        </p:nvSpPr>
        <p:spPr>
          <a:xfrm>
            <a:off x="741738" y="407584"/>
            <a:ext cx="1955800" cy="581025"/>
          </a:xfrm>
        </p:spPr>
        <p:txBody>
          <a:bodyPr/>
          <a:lstStyle/>
          <a:p>
            <a:pPr algn="ctr"/>
            <a:r>
              <a:rPr lang="en-IN" sz="4400" b="1" dirty="0">
                <a:solidFill>
                  <a:schemeClr val="bg1"/>
                </a:solidFill>
              </a:rPr>
              <a:t>TOOLS</a:t>
            </a:r>
            <a:endParaRPr lang="en-AU" sz="4400" b="1" dirty="0">
              <a:solidFill>
                <a:schemeClr val="bg1"/>
              </a:solidFill>
            </a:endParaRPr>
          </a:p>
        </p:txBody>
      </p:sp>
      <p:sp>
        <p:nvSpPr>
          <p:cNvPr id="6" name="Slide Number Placeholder 3">
            <a:extLst>
              <a:ext uri="{FF2B5EF4-FFF2-40B4-BE49-F238E27FC236}">
                <a16:creationId xmlns:a16="http://schemas.microsoft.com/office/drawing/2014/main" id="{18573760-9893-2060-C51D-D74F8C2EE57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4</a:t>
            </a:fld>
            <a:endParaRPr lang="en-GB" sz="800" dirty="0">
              <a:solidFill>
                <a:srgbClr val="FFFFFF"/>
              </a:solidFill>
              <a:latin typeface="Telstra Text"/>
              <a:ea typeface="+mn-ea"/>
            </a:endParaRPr>
          </a:p>
        </p:txBody>
      </p:sp>
      <p:sp>
        <p:nvSpPr>
          <p:cNvPr id="20" name="Rectangle: Rounded Corners 19">
            <a:extLst>
              <a:ext uri="{FF2B5EF4-FFF2-40B4-BE49-F238E27FC236}">
                <a16:creationId xmlns:a16="http://schemas.microsoft.com/office/drawing/2014/main" id="{9594C21A-C73A-ACC0-1211-EA4162EF971F}"/>
              </a:ext>
            </a:extLst>
          </p:cNvPr>
          <p:cNvSpPr/>
          <p:nvPr/>
        </p:nvSpPr>
        <p:spPr>
          <a:xfrm>
            <a:off x="1751973" y="1844000"/>
            <a:ext cx="9880849" cy="99010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TextBox 21">
            <a:extLst>
              <a:ext uri="{FF2B5EF4-FFF2-40B4-BE49-F238E27FC236}">
                <a16:creationId xmlns:a16="http://schemas.microsoft.com/office/drawing/2014/main" id="{EBC3A9DF-B124-DB31-8DA9-590C295EAA13}"/>
              </a:ext>
            </a:extLst>
          </p:cNvPr>
          <p:cNvSpPr txBox="1"/>
          <p:nvPr/>
        </p:nvSpPr>
        <p:spPr>
          <a:xfrm>
            <a:off x="2300269" y="2179695"/>
            <a:ext cx="397269" cy="296876"/>
          </a:xfrm>
          <a:prstGeom prst="rect">
            <a:avLst/>
          </a:prstGeom>
          <a:noFill/>
        </p:spPr>
        <p:txBody>
          <a:bodyPr wrap="square" lIns="0" tIns="0" rIns="0" bIns="0" rtlCol="0">
            <a:spAutoFit/>
          </a:bodyPr>
          <a:lstStyle/>
          <a:p>
            <a:pPr algn="l">
              <a:lnSpc>
                <a:spcPct val="120000"/>
              </a:lnSpc>
            </a:pPr>
            <a:r>
              <a:rPr lang="en-IN" dirty="0">
                <a:latin typeface="Bahnschrift SemiBold" panose="020B0502040204020203" pitchFamily="34" charset="0"/>
              </a:rPr>
              <a:t>IDE</a:t>
            </a:r>
          </a:p>
        </p:txBody>
      </p:sp>
      <p:pic>
        <p:nvPicPr>
          <p:cNvPr id="23" name="Picture 22">
            <a:extLst>
              <a:ext uri="{FF2B5EF4-FFF2-40B4-BE49-F238E27FC236}">
                <a16:creationId xmlns:a16="http://schemas.microsoft.com/office/drawing/2014/main" id="{59A70750-8091-5825-1100-AAE782AA5629}"/>
              </a:ext>
            </a:extLst>
          </p:cNvPr>
          <p:cNvPicPr>
            <a:picLocks noChangeAspect="1"/>
          </p:cNvPicPr>
          <p:nvPr/>
        </p:nvPicPr>
        <p:blipFill>
          <a:blip r:embed="rId2"/>
          <a:stretch>
            <a:fillRect/>
          </a:stretch>
        </p:blipFill>
        <p:spPr>
          <a:xfrm>
            <a:off x="3495834" y="2130530"/>
            <a:ext cx="2030396" cy="395206"/>
          </a:xfrm>
          <a:prstGeom prst="rect">
            <a:avLst/>
          </a:prstGeom>
        </p:spPr>
      </p:pic>
      <p:sp>
        <p:nvSpPr>
          <p:cNvPr id="26" name="Rectangle: Rounded Corners 25">
            <a:extLst>
              <a:ext uri="{FF2B5EF4-FFF2-40B4-BE49-F238E27FC236}">
                <a16:creationId xmlns:a16="http://schemas.microsoft.com/office/drawing/2014/main" id="{6490A5F8-ED46-6F00-BA01-BD033CB60E17}"/>
              </a:ext>
            </a:extLst>
          </p:cNvPr>
          <p:cNvSpPr/>
          <p:nvPr/>
        </p:nvSpPr>
        <p:spPr>
          <a:xfrm>
            <a:off x="1749541" y="3081990"/>
            <a:ext cx="9880849" cy="99010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D9F8E4E1-654F-B81F-9DF1-9FF7DBB7F661}"/>
              </a:ext>
            </a:extLst>
          </p:cNvPr>
          <p:cNvSpPr/>
          <p:nvPr/>
        </p:nvSpPr>
        <p:spPr>
          <a:xfrm>
            <a:off x="1749543" y="4392563"/>
            <a:ext cx="9880849" cy="99010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TextBox 27">
            <a:extLst>
              <a:ext uri="{FF2B5EF4-FFF2-40B4-BE49-F238E27FC236}">
                <a16:creationId xmlns:a16="http://schemas.microsoft.com/office/drawing/2014/main" id="{6509AAEA-8A8F-ED4F-9174-A284A0F089B7}"/>
              </a:ext>
            </a:extLst>
          </p:cNvPr>
          <p:cNvSpPr txBox="1"/>
          <p:nvPr/>
        </p:nvSpPr>
        <p:spPr>
          <a:xfrm>
            <a:off x="1915273" y="4713821"/>
            <a:ext cx="782265" cy="263855"/>
          </a:xfrm>
          <a:prstGeom prst="rect">
            <a:avLst/>
          </a:prstGeom>
          <a:noFill/>
        </p:spPr>
        <p:txBody>
          <a:bodyPr wrap="none" lIns="0" tIns="0" rIns="0" bIns="0" rtlCol="0">
            <a:spAutoFit/>
          </a:bodyPr>
          <a:lstStyle/>
          <a:p>
            <a:pPr algn="l">
              <a:lnSpc>
                <a:spcPct val="120000"/>
              </a:lnSpc>
            </a:pPr>
            <a:r>
              <a:rPr lang="en-IN" sz="1600" dirty="0">
                <a:latin typeface="Bahnschrift SemiBold" panose="020B0502040204020203" pitchFamily="34" charset="0"/>
              </a:rPr>
              <a:t>TESTING</a:t>
            </a:r>
          </a:p>
        </p:txBody>
      </p:sp>
      <p:sp>
        <p:nvSpPr>
          <p:cNvPr id="29" name="TextBox 28">
            <a:extLst>
              <a:ext uri="{FF2B5EF4-FFF2-40B4-BE49-F238E27FC236}">
                <a16:creationId xmlns:a16="http://schemas.microsoft.com/office/drawing/2014/main" id="{2CCD579B-6AC7-17D9-BE74-13D507D7C6B1}"/>
              </a:ext>
            </a:extLst>
          </p:cNvPr>
          <p:cNvSpPr txBox="1"/>
          <p:nvPr/>
        </p:nvSpPr>
        <p:spPr>
          <a:xfrm>
            <a:off x="1915273" y="3427895"/>
            <a:ext cx="1407437" cy="263855"/>
          </a:xfrm>
          <a:prstGeom prst="rect">
            <a:avLst/>
          </a:prstGeom>
          <a:noFill/>
        </p:spPr>
        <p:txBody>
          <a:bodyPr wrap="none" lIns="0" tIns="0" rIns="0" bIns="0" rtlCol="0">
            <a:spAutoFit/>
          </a:bodyPr>
          <a:lstStyle/>
          <a:p>
            <a:pPr algn="l">
              <a:lnSpc>
                <a:spcPct val="120000"/>
              </a:lnSpc>
            </a:pPr>
            <a:r>
              <a:rPr lang="en-IN" sz="1600" dirty="0">
                <a:latin typeface="Bahnschrift SemiBold" panose="020B0502040204020203" pitchFamily="34" charset="0"/>
              </a:rPr>
              <a:t>DEVELOPMENT</a:t>
            </a:r>
          </a:p>
        </p:txBody>
      </p:sp>
      <p:pic>
        <p:nvPicPr>
          <p:cNvPr id="30" name="Picture 29">
            <a:extLst>
              <a:ext uri="{FF2B5EF4-FFF2-40B4-BE49-F238E27FC236}">
                <a16:creationId xmlns:a16="http://schemas.microsoft.com/office/drawing/2014/main" id="{A12FF401-FDC9-D1D8-1A0F-7D2B3965843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83805" y="3171935"/>
            <a:ext cx="441121" cy="808795"/>
          </a:xfrm>
          <a:prstGeom prst="rect">
            <a:avLst/>
          </a:prstGeom>
        </p:spPr>
      </p:pic>
      <p:pic>
        <p:nvPicPr>
          <p:cNvPr id="32" name="Picture 31">
            <a:extLst>
              <a:ext uri="{FF2B5EF4-FFF2-40B4-BE49-F238E27FC236}">
                <a16:creationId xmlns:a16="http://schemas.microsoft.com/office/drawing/2014/main" id="{C3C1CFB9-19DD-6EDA-79D8-6410403623B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91998" y="3200026"/>
            <a:ext cx="808795" cy="808795"/>
          </a:xfrm>
          <a:prstGeom prst="rect">
            <a:avLst/>
          </a:prstGeom>
        </p:spPr>
      </p:pic>
      <p:sp>
        <p:nvSpPr>
          <p:cNvPr id="34" name="Rectangle: Rounded Corners 33">
            <a:extLst>
              <a:ext uri="{FF2B5EF4-FFF2-40B4-BE49-F238E27FC236}">
                <a16:creationId xmlns:a16="http://schemas.microsoft.com/office/drawing/2014/main" id="{FBCC712A-B23A-09AA-FDAC-160FB6BC8708}"/>
              </a:ext>
            </a:extLst>
          </p:cNvPr>
          <p:cNvSpPr/>
          <p:nvPr/>
        </p:nvSpPr>
        <p:spPr>
          <a:xfrm>
            <a:off x="1751973" y="5620113"/>
            <a:ext cx="9880849" cy="99010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6" name="Picture 35">
            <a:extLst>
              <a:ext uri="{FF2B5EF4-FFF2-40B4-BE49-F238E27FC236}">
                <a16:creationId xmlns:a16="http://schemas.microsoft.com/office/drawing/2014/main" id="{E0940E30-D342-095F-6484-1C25C0C8630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876424" y="3200026"/>
            <a:ext cx="1293785" cy="718769"/>
          </a:xfrm>
          <a:prstGeom prst="rect">
            <a:avLst/>
          </a:prstGeom>
        </p:spPr>
      </p:pic>
      <p:sp>
        <p:nvSpPr>
          <p:cNvPr id="38" name="TextBox 37">
            <a:extLst>
              <a:ext uri="{FF2B5EF4-FFF2-40B4-BE49-F238E27FC236}">
                <a16:creationId xmlns:a16="http://schemas.microsoft.com/office/drawing/2014/main" id="{882F26A5-F036-E14E-E828-EA1E17DFDC3C}"/>
              </a:ext>
            </a:extLst>
          </p:cNvPr>
          <p:cNvSpPr txBox="1"/>
          <p:nvPr/>
        </p:nvSpPr>
        <p:spPr>
          <a:xfrm>
            <a:off x="1915273" y="5983238"/>
            <a:ext cx="1768113" cy="230897"/>
          </a:xfrm>
          <a:prstGeom prst="rect">
            <a:avLst/>
          </a:prstGeom>
          <a:noFill/>
        </p:spPr>
        <p:txBody>
          <a:bodyPr wrap="none" lIns="0" tIns="0" rIns="0" bIns="0" rtlCol="0">
            <a:spAutoFit/>
          </a:bodyPr>
          <a:lstStyle/>
          <a:p>
            <a:pPr algn="l">
              <a:lnSpc>
                <a:spcPct val="120000"/>
              </a:lnSpc>
            </a:pPr>
            <a:r>
              <a:rPr lang="en-IN" sz="1400" dirty="0">
                <a:latin typeface="Bahnschrift SemiBold" panose="020B0502040204020203" pitchFamily="34" charset="0"/>
              </a:rPr>
              <a:t>DATABASE &amp; SERVER</a:t>
            </a:r>
          </a:p>
        </p:txBody>
      </p:sp>
      <p:sp>
        <p:nvSpPr>
          <p:cNvPr id="39" name="Rectangle: Rounded Corners 38">
            <a:extLst>
              <a:ext uri="{FF2B5EF4-FFF2-40B4-BE49-F238E27FC236}">
                <a16:creationId xmlns:a16="http://schemas.microsoft.com/office/drawing/2014/main" id="{A8E339AC-BDEA-3B37-ADB5-4E88839992E8}"/>
              </a:ext>
            </a:extLst>
          </p:cNvPr>
          <p:cNvSpPr/>
          <p:nvPr/>
        </p:nvSpPr>
        <p:spPr>
          <a:xfrm>
            <a:off x="7838266" y="3169732"/>
            <a:ext cx="1293785" cy="216255"/>
          </a:xfrm>
          <a:prstGeom prst="roundRect">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Initializr-Generator</a:t>
            </a:r>
          </a:p>
        </p:txBody>
      </p:sp>
      <p:sp>
        <p:nvSpPr>
          <p:cNvPr id="50" name="Rectangle: Rounded Corners 49">
            <a:extLst>
              <a:ext uri="{FF2B5EF4-FFF2-40B4-BE49-F238E27FC236}">
                <a16:creationId xmlns:a16="http://schemas.microsoft.com/office/drawing/2014/main" id="{E7D66CCD-3991-38D5-8C9F-3A0EAFE36265}"/>
              </a:ext>
            </a:extLst>
          </p:cNvPr>
          <p:cNvSpPr/>
          <p:nvPr/>
        </p:nvSpPr>
        <p:spPr>
          <a:xfrm>
            <a:off x="7848169" y="3465021"/>
            <a:ext cx="1293785" cy="216255"/>
          </a:xfrm>
          <a:prstGeom prst="roundRect">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Initializr-Metadata</a:t>
            </a:r>
          </a:p>
        </p:txBody>
      </p:sp>
      <p:sp>
        <p:nvSpPr>
          <p:cNvPr id="51" name="Rectangle: Rounded Corners 50">
            <a:extLst>
              <a:ext uri="{FF2B5EF4-FFF2-40B4-BE49-F238E27FC236}">
                <a16:creationId xmlns:a16="http://schemas.microsoft.com/office/drawing/2014/main" id="{ACF3A8B4-D51E-877A-77D6-C0E46B7CEBBE}"/>
              </a:ext>
            </a:extLst>
          </p:cNvPr>
          <p:cNvSpPr/>
          <p:nvPr/>
        </p:nvSpPr>
        <p:spPr>
          <a:xfrm>
            <a:off x="7848169" y="3749426"/>
            <a:ext cx="1293785" cy="216255"/>
          </a:xfrm>
          <a:prstGeom prst="roundRect">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Spring Boot Starter</a:t>
            </a:r>
          </a:p>
        </p:txBody>
      </p:sp>
      <p:cxnSp>
        <p:nvCxnSpPr>
          <p:cNvPr id="53" name="Straight Arrow Connector 52">
            <a:extLst>
              <a:ext uri="{FF2B5EF4-FFF2-40B4-BE49-F238E27FC236}">
                <a16:creationId xmlns:a16="http://schemas.microsoft.com/office/drawing/2014/main" id="{DF28C056-F1EA-D2CA-4FAA-23176BFAAEFB}"/>
              </a:ext>
            </a:extLst>
          </p:cNvPr>
          <p:cNvCxnSpPr>
            <a:cxnSpLocks/>
            <a:stCxn id="36" idx="3"/>
            <a:endCxn id="50" idx="1"/>
          </p:cNvCxnSpPr>
          <p:nvPr/>
        </p:nvCxnSpPr>
        <p:spPr>
          <a:xfrm>
            <a:off x="7170209" y="3559411"/>
            <a:ext cx="677960" cy="1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0F5FAB6-6C37-21EC-8FA4-D8B7C49B6037}"/>
              </a:ext>
            </a:extLst>
          </p:cNvPr>
          <p:cNvCxnSpPr>
            <a:cxnSpLocks/>
            <a:endCxn id="39" idx="1"/>
          </p:cNvCxnSpPr>
          <p:nvPr/>
        </p:nvCxnSpPr>
        <p:spPr>
          <a:xfrm flipV="1">
            <a:off x="7170209" y="3277860"/>
            <a:ext cx="668057" cy="28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BD60DC6-0ACF-0912-04CA-7897DB96298E}"/>
              </a:ext>
            </a:extLst>
          </p:cNvPr>
          <p:cNvCxnSpPr>
            <a:cxnSpLocks/>
            <a:endCxn id="51" idx="1"/>
          </p:cNvCxnSpPr>
          <p:nvPr/>
        </p:nvCxnSpPr>
        <p:spPr>
          <a:xfrm>
            <a:off x="7183583" y="3559410"/>
            <a:ext cx="664586" cy="298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05BB3226-91F5-36CB-9489-DD60346E4CB2}"/>
              </a:ext>
            </a:extLst>
          </p:cNvPr>
          <p:cNvPicPr>
            <a:picLocks noChangeAspect="1"/>
          </p:cNvPicPr>
          <p:nvPr/>
        </p:nvPicPr>
        <p:blipFill rotWithShape="1">
          <a:blip r:embed="rId9"/>
          <a:srcRect l="37630" t="18990" r="37963" b="19559"/>
          <a:stretch/>
        </p:blipFill>
        <p:spPr>
          <a:xfrm>
            <a:off x="3322710" y="4592989"/>
            <a:ext cx="418806" cy="588936"/>
          </a:xfrm>
          <a:prstGeom prst="rect">
            <a:avLst/>
          </a:prstGeom>
        </p:spPr>
      </p:pic>
      <p:pic>
        <p:nvPicPr>
          <p:cNvPr id="68" name="Picture 67">
            <a:extLst>
              <a:ext uri="{FF2B5EF4-FFF2-40B4-BE49-F238E27FC236}">
                <a16:creationId xmlns:a16="http://schemas.microsoft.com/office/drawing/2014/main" id="{BD49A10D-EC1B-BC91-ADF2-B1D12B10D4E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094354" y="4583044"/>
            <a:ext cx="843043" cy="668266"/>
          </a:xfrm>
          <a:prstGeom prst="rect">
            <a:avLst/>
          </a:prstGeom>
        </p:spPr>
      </p:pic>
      <p:pic>
        <p:nvPicPr>
          <p:cNvPr id="71" name="Picture 70">
            <a:extLst>
              <a:ext uri="{FF2B5EF4-FFF2-40B4-BE49-F238E27FC236}">
                <a16:creationId xmlns:a16="http://schemas.microsoft.com/office/drawing/2014/main" id="{4D1D7F24-3260-286D-1349-9C782C28BD91}"/>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16335" b="13462"/>
          <a:stretch/>
        </p:blipFill>
        <p:spPr>
          <a:xfrm>
            <a:off x="4511032" y="4509600"/>
            <a:ext cx="668926" cy="469600"/>
          </a:xfrm>
          <a:prstGeom prst="rect">
            <a:avLst/>
          </a:prstGeom>
        </p:spPr>
      </p:pic>
      <p:sp>
        <p:nvSpPr>
          <p:cNvPr id="73" name="Rectangle: Rounded Corners 72">
            <a:extLst>
              <a:ext uri="{FF2B5EF4-FFF2-40B4-BE49-F238E27FC236}">
                <a16:creationId xmlns:a16="http://schemas.microsoft.com/office/drawing/2014/main" id="{42011D1F-4A9B-DFFA-35A9-B4C08B200F67}"/>
              </a:ext>
            </a:extLst>
          </p:cNvPr>
          <p:cNvSpPr/>
          <p:nvPr/>
        </p:nvSpPr>
        <p:spPr>
          <a:xfrm>
            <a:off x="4246406" y="5045674"/>
            <a:ext cx="1293785" cy="216255"/>
          </a:xfrm>
          <a:prstGeom prst="roundRect">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t>Spring Actuator</a:t>
            </a:r>
          </a:p>
        </p:txBody>
      </p:sp>
      <p:pic>
        <p:nvPicPr>
          <p:cNvPr id="75" name="Picture 74">
            <a:extLst>
              <a:ext uri="{FF2B5EF4-FFF2-40B4-BE49-F238E27FC236}">
                <a16:creationId xmlns:a16="http://schemas.microsoft.com/office/drawing/2014/main" id="{C883E278-3DEC-43B2-2148-0F7A3C4B6C38}"/>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624057" y="4644688"/>
            <a:ext cx="1414546" cy="478769"/>
          </a:xfrm>
          <a:prstGeom prst="rect">
            <a:avLst/>
          </a:prstGeom>
        </p:spPr>
      </p:pic>
      <p:pic>
        <p:nvPicPr>
          <p:cNvPr id="78" name="Picture 77">
            <a:extLst>
              <a:ext uri="{FF2B5EF4-FFF2-40B4-BE49-F238E27FC236}">
                <a16:creationId xmlns:a16="http://schemas.microsoft.com/office/drawing/2014/main" id="{24931645-1DEC-8B97-2DEB-D79AC887D51A}"/>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6442135" y="5801751"/>
            <a:ext cx="1233771" cy="593867"/>
          </a:xfrm>
          <a:prstGeom prst="rect">
            <a:avLst/>
          </a:prstGeom>
        </p:spPr>
      </p:pic>
      <p:pic>
        <p:nvPicPr>
          <p:cNvPr id="81" name="Picture 80">
            <a:extLst>
              <a:ext uri="{FF2B5EF4-FFF2-40B4-BE49-F238E27FC236}">
                <a16:creationId xmlns:a16="http://schemas.microsoft.com/office/drawing/2014/main" id="{EE600EB2-6FF1-D570-35A2-8EE8B31DEBC6}"/>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292710" y="5855826"/>
            <a:ext cx="1457157" cy="485719"/>
          </a:xfrm>
          <a:prstGeom prst="rect">
            <a:avLst/>
          </a:prstGeom>
        </p:spPr>
      </p:pic>
      <p:cxnSp>
        <p:nvCxnSpPr>
          <p:cNvPr id="84" name="Straight Connector 83">
            <a:extLst>
              <a:ext uri="{FF2B5EF4-FFF2-40B4-BE49-F238E27FC236}">
                <a16:creationId xmlns:a16="http://schemas.microsoft.com/office/drawing/2014/main" id="{7E72B0BA-24CC-D6B8-E1C5-E27D3A86835C}"/>
              </a:ext>
            </a:extLst>
          </p:cNvPr>
          <p:cNvCxnSpPr/>
          <p:nvPr/>
        </p:nvCxnSpPr>
        <p:spPr>
          <a:xfrm>
            <a:off x="6203615" y="4512983"/>
            <a:ext cx="27122" cy="74894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197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0;p36">
            <a:extLst>
              <a:ext uri="{FF2B5EF4-FFF2-40B4-BE49-F238E27FC236}">
                <a16:creationId xmlns:a16="http://schemas.microsoft.com/office/drawing/2014/main" id="{DA0FA7F7-9B41-EE57-FBA0-2581B20082FA}"/>
              </a:ext>
            </a:extLst>
          </p:cNvPr>
          <p:cNvPicPr preferRelativeResize="0"/>
          <p:nvPr/>
        </p:nvPicPr>
        <p:blipFill>
          <a:blip r:embed="rId2">
            <a:alphaModFix/>
          </a:blip>
          <a:stretch>
            <a:fillRect/>
          </a:stretch>
        </p:blipFill>
        <p:spPr>
          <a:xfrm>
            <a:off x="1057124" y="2478312"/>
            <a:ext cx="7282543" cy="3668488"/>
          </a:xfrm>
          <a:prstGeom prst="rect">
            <a:avLst/>
          </a:prstGeom>
          <a:noFill/>
          <a:ln>
            <a:noFill/>
          </a:ln>
        </p:spPr>
      </p:pic>
      <p:pic>
        <p:nvPicPr>
          <p:cNvPr id="5" name="Picture 4" descr="A red arrow pointing down&#10;&#10;Description automatically generated">
            <a:extLst>
              <a:ext uri="{FF2B5EF4-FFF2-40B4-BE49-F238E27FC236}">
                <a16:creationId xmlns:a16="http://schemas.microsoft.com/office/drawing/2014/main" id="{4E2F82BA-F87D-8F30-517B-9C713F344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566522" flipH="1">
            <a:off x="6480575" y="2717311"/>
            <a:ext cx="252222" cy="1776550"/>
          </a:xfrm>
          <a:prstGeom prst="rect">
            <a:avLst/>
          </a:prstGeom>
        </p:spPr>
      </p:pic>
      <p:pic>
        <p:nvPicPr>
          <p:cNvPr id="7" name="Picture 6">
            <a:extLst>
              <a:ext uri="{FF2B5EF4-FFF2-40B4-BE49-F238E27FC236}">
                <a16:creationId xmlns:a16="http://schemas.microsoft.com/office/drawing/2014/main" id="{0423539A-755F-0C99-3083-129D8257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25505">
            <a:off x="3884290" y="2787678"/>
            <a:ext cx="149139" cy="589219"/>
          </a:xfrm>
          <a:prstGeom prst="rect">
            <a:avLst/>
          </a:prstGeom>
        </p:spPr>
      </p:pic>
      <p:pic>
        <p:nvPicPr>
          <p:cNvPr id="9" name="Picture 8" descr="A red arrow pointing down&#10;&#10;Description automatically generated">
            <a:extLst>
              <a:ext uri="{FF2B5EF4-FFF2-40B4-BE49-F238E27FC236}">
                <a16:creationId xmlns:a16="http://schemas.microsoft.com/office/drawing/2014/main" id="{5299FE1C-5DFC-7633-60A6-FA17066B3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86929">
            <a:off x="4793129" y="3479752"/>
            <a:ext cx="177551" cy="931606"/>
          </a:xfrm>
          <a:prstGeom prst="rect">
            <a:avLst/>
          </a:prstGeom>
        </p:spPr>
      </p:pic>
      <p:pic>
        <p:nvPicPr>
          <p:cNvPr id="11" name="Picture 10" descr="A red arrow pointing down&#10;&#10;Description automatically generated">
            <a:extLst>
              <a:ext uri="{FF2B5EF4-FFF2-40B4-BE49-F238E27FC236}">
                <a16:creationId xmlns:a16="http://schemas.microsoft.com/office/drawing/2014/main" id="{E3B42661-5700-1B7E-8F5B-1BCE88993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78433">
            <a:off x="3707755" y="4553961"/>
            <a:ext cx="199718" cy="1115774"/>
          </a:xfrm>
          <a:prstGeom prst="rect">
            <a:avLst/>
          </a:prstGeom>
        </p:spPr>
      </p:pic>
      <p:pic>
        <p:nvPicPr>
          <p:cNvPr id="13" name="Picture 12" descr="A red arrow pointing down&#10;&#10;Description automatically generated">
            <a:extLst>
              <a:ext uri="{FF2B5EF4-FFF2-40B4-BE49-F238E27FC236}">
                <a16:creationId xmlns:a16="http://schemas.microsoft.com/office/drawing/2014/main" id="{169C50F6-5904-3207-4994-A6764C9C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962260">
            <a:off x="4433449" y="4223546"/>
            <a:ext cx="150318" cy="1244030"/>
          </a:xfrm>
          <a:prstGeom prst="rect">
            <a:avLst/>
          </a:prstGeom>
        </p:spPr>
      </p:pic>
      <p:pic>
        <p:nvPicPr>
          <p:cNvPr id="15" name="Picture 14" descr="A red arrow pointing down&#10;&#10;Description automatically generated">
            <a:extLst>
              <a:ext uri="{FF2B5EF4-FFF2-40B4-BE49-F238E27FC236}">
                <a16:creationId xmlns:a16="http://schemas.microsoft.com/office/drawing/2014/main" id="{62F0F8DC-EB1A-512B-5082-F3CE72A33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965471">
            <a:off x="4623539" y="4102282"/>
            <a:ext cx="122368" cy="848709"/>
          </a:xfrm>
          <a:prstGeom prst="rect">
            <a:avLst/>
          </a:prstGeom>
        </p:spPr>
      </p:pic>
      <p:sp>
        <p:nvSpPr>
          <p:cNvPr id="8" name="Text Placeholder 1">
            <a:extLst>
              <a:ext uri="{FF2B5EF4-FFF2-40B4-BE49-F238E27FC236}">
                <a16:creationId xmlns:a16="http://schemas.microsoft.com/office/drawing/2014/main" id="{45FFBE4A-4414-EFAF-D2D8-C8E329F26332}"/>
              </a:ext>
            </a:extLst>
          </p:cNvPr>
          <p:cNvSpPr>
            <a:spLocks noGrp="1"/>
          </p:cNvSpPr>
          <p:nvPr>
            <p:ph type="body" sz="quarter" idx="11"/>
          </p:nvPr>
        </p:nvSpPr>
        <p:spPr>
          <a:xfrm>
            <a:off x="426041" y="411932"/>
            <a:ext cx="6456361" cy="580608"/>
          </a:xfrm>
        </p:spPr>
        <p:txBody>
          <a:bodyPr/>
          <a:lstStyle/>
          <a:p>
            <a:r>
              <a:rPr lang="en-AU" sz="4400" b="1" dirty="0">
                <a:solidFill>
                  <a:schemeClr val="bg1"/>
                </a:solidFill>
              </a:rPr>
              <a:t>INITIALIZR WORKFLOW</a:t>
            </a:r>
          </a:p>
        </p:txBody>
      </p:sp>
      <p:pic>
        <p:nvPicPr>
          <p:cNvPr id="10" name="Picture 9" descr="A person with a computer&#10;&#10;Description automatically generated">
            <a:extLst>
              <a:ext uri="{FF2B5EF4-FFF2-40B4-BE49-F238E27FC236}">
                <a16:creationId xmlns:a16="http://schemas.microsoft.com/office/drawing/2014/main" id="{30B11013-672C-FA5A-916E-F79D12316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5710" y="2598893"/>
            <a:ext cx="572492" cy="572492"/>
          </a:xfrm>
          <a:prstGeom prst="rect">
            <a:avLst/>
          </a:prstGeom>
        </p:spPr>
      </p:pic>
    </p:spTree>
    <p:extLst>
      <p:ext uri="{BB962C8B-B14F-4D97-AF65-F5344CB8AC3E}">
        <p14:creationId xmlns:p14="http://schemas.microsoft.com/office/powerpoint/2010/main" val="17311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5F8F6CF-B01E-D2F8-90A4-84DD9F30625F}"/>
              </a:ext>
            </a:extLst>
          </p:cNvPr>
          <p:cNvSpPr txBox="1">
            <a:spLocks/>
          </p:cNvSpPr>
          <p:nvPr/>
        </p:nvSpPr>
        <p:spPr>
          <a:xfrm>
            <a:off x="3714426" y="321210"/>
            <a:ext cx="4098816" cy="699807"/>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dirty="0">
                <a:solidFill>
                  <a:schemeClr val="bg1"/>
                </a:solidFill>
                <a:latin typeface="Bahnschrift SemiBold" panose="020B0502040204020203" pitchFamily="34" charset="0"/>
              </a:rPr>
              <a:t>USER INTERFACE</a:t>
            </a:r>
          </a:p>
          <a:p>
            <a:pPr algn="ctr"/>
            <a:endParaRPr lang="en-IN" sz="200" dirty="0">
              <a:solidFill>
                <a:schemeClr val="bg1"/>
              </a:solidFill>
              <a:latin typeface="Bahnschrift SemiBold" panose="020B0502040204020203" pitchFamily="34" charset="0"/>
            </a:endParaRPr>
          </a:p>
          <a:p>
            <a:pPr algn="ctr"/>
            <a:r>
              <a:rPr lang="en-IN" sz="1050" dirty="0">
                <a:solidFill>
                  <a:schemeClr val="bg1"/>
                </a:solidFill>
                <a:latin typeface="Bahnschrift SemiBold" panose="020B0502040204020203" pitchFamily="34" charset="0"/>
              </a:rPr>
              <a:t>(CUSTOM-INITIALIZR)</a:t>
            </a:r>
            <a:endParaRPr lang="en-GB" sz="1050" dirty="0">
              <a:solidFill>
                <a:schemeClr val="bg1"/>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5A368A7E-3BC3-522D-AB5B-E2FD73D2C392}"/>
              </a:ext>
            </a:extLst>
          </p:cNvPr>
          <p:cNvPicPr>
            <a:picLocks noChangeAspect="1"/>
          </p:cNvPicPr>
          <p:nvPr/>
        </p:nvPicPr>
        <p:blipFill>
          <a:blip r:embed="rId2"/>
          <a:stretch>
            <a:fillRect/>
          </a:stretch>
        </p:blipFill>
        <p:spPr>
          <a:xfrm>
            <a:off x="705520" y="1367532"/>
            <a:ext cx="4199841" cy="3923483"/>
          </a:xfrm>
          <a:prstGeom prst="rect">
            <a:avLst/>
          </a:prstGeom>
        </p:spPr>
      </p:pic>
      <p:pic>
        <p:nvPicPr>
          <p:cNvPr id="5" name="Picture 4">
            <a:extLst>
              <a:ext uri="{FF2B5EF4-FFF2-40B4-BE49-F238E27FC236}">
                <a16:creationId xmlns:a16="http://schemas.microsoft.com/office/drawing/2014/main" id="{2A7112B3-8D11-08CB-8BD2-E7F5C128A4FA}"/>
              </a:ext>
            </a:extLst>
          </p:cNvPr>
          <p:cNvPicPr>
            <a:picLocks noChangeAspect="1"/>
          </p:cNvPicPr>
          <p:nvPr/>
        </p:nvPicPr>
        <p:blipFill>
          <a:blip r:embed="rId3"/>
          <a:stretch>
            <a:fillRect/>
          </a:stretch>
        </p:blipFill>
        <p:spPr>
          <a:xfrm>
            <a:off x="5763834" y="1367532"/>
            <a:ext cx="3908035" cy="4122935"/>
          </a:xfrm>
          <a:prstGeom prst="rect">
            <a:avLst/>
          </a:prstGeom>
        </p:spPr>
      </p:pic>
      <p:pic>
        <p:nvPicPr>
          <p:cNvPr id="6" name="Picture 5">
            <a:extLst>
              <a:ext uri="{FF2B5EF4-FFF2-40B4-BE49-F238E27FC236}">
                <a16:creationId xmlns:a16="http://schemas.microsoft.com/office/drawing/2014/main" id="{C9A2D2E0-3386-4D9F-2D8E-1013FCE4D84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242" t="-3240" r="23031" b="3240"/>
          <a:stretch/>
        </p:blipFill>
        <p:spPr>
          <a:xfrm>
            <a:off x="10530342" y="2781401"/>
            <a:ext cx="486228" cy="624279"/>
          </a:xfrm>
          <a:prstGeom prst="rect">
            <a:avLst/>
          </a:prstGeom>
        </p:spPr>
      </p:pic>
      <p:pic>
        <p:nvPicPr>
          <p:cNvPr id="7" name="Picture 2" descr="Down-arrow-sticker GIFs - Get the best GIF on GIPHY">
            <a:extLst>
              <a:ext uri="{FF2B5EF4-FFF2-40B4-BE49-F238E27FC236}">
                <a16:creationId xmlns:a16="http://schemas.microsoft.com/office/drawing/2014/main" id="{BB829A67-11D6-4CD8-B956-A3A1EE2787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70680" y="2712525"/>
            <a:ext cx="527836" cy="858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arrow-sticker GIFs - Get the best GIF on GIPHY">
            <a:extLst>
              <a:ext uri="{FF2B5EF4-FFF2-40B4-BE49-F238E27FC236}">
                <a16:creationId xmlns:a16="http://schemas.microsoft.com/office/drawing/2014/main" id="{EF8F126C-7BF0-62C8-57A5-D25737DC1A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9835139" y="2626331"/>
            <a:ext cx="531935" cy="85847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3">
            <a:extLst>
              <a:ext uri="{FF2B5EF4-FFF2-40B4-BE49-F238E27FC236}">
                <a16:creationId xmlns:a16="http://schemas.microsoft.com/office/drawing/2014/main" id="{D5AF7CA4-9F93-FAC4-0C98-6013DE67D4D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6</a:t>
            </a:fld>
            <a:endParaRPr lang="en-GB" sz="800" dirty="0">
              <a:solidFill>
                <a:srgbClr val="FFFFFF"/>
              </a:solidFill>
              <a:latin typeface="Telstra Text"/>
              <a:ea typeface="+mn-ea"/>
            </a:endParaRPr>
          </a:p>
        </p:txBody>
      </p:sp>
      <p:sp>
        <p:nvSpPr>
          <p:cNvPr id="10" name="TextBox 9">
            <a:extLst>
              <a:ext uri="{FF2B5EF4-FFF2-40B4-BE49-F238E27FC236}">
                <a16:creationId xmlns:a16="http://schemas.microsoft.com/office/drawing/2014/main" id="{E093B4E0-644D-AB37-2FF7-FD8EF3D5ECD6}"/>
              </a:ext>
            </a:extLst>
          </p:cNvPr>
          <p:cNvSpPr txBox="1"/>
          <p:nvPr/>
        </p:nvSpPr>
        <p:spPr>
          <a:xfrm>
            <a:off x="10530342" y="3428999"/>
            <a:ext cx="592811" cy="215444"/>
          </a:xfrm>
          <a:prstGeom prst="rect">
            <a:avLst/>
          </a:prstGeom>
          <a:noFill/>
        </p:spPr>
        <p:txBody>
          <a:bodyPr wrap="square">
            <a:spAutoFit/>
          </a:bodyPr>
          <a:lstStyle/>
          <a:p>
            <a:pPr algn="ctr"/>
            <a:r>
              <a:rPr lang="en-IN" sz="800" dirty="0">
                <a:solidFill>
                  <a:schemeClr val="bg1"/>
                </a:solidFill>
                <a:latin typeface="Bahnschrift SemiBold" panose="020B0502040204020203" pitchFamily="34" charset="0"/>
              </a:rPr>
              <a:t>ZIP FILE</a:t>
            </a:r>
            <a:endParaRPr lang="en-GB" sz="8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63766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7B8393-30F9-206F-FB6E-0A841226E29A}"/>
              </a:ext>
            </a:extLst>
          </p:cNvPr>
          <p:cNvPicPr>
            <a:picLocks noChangeAspect="1"/>
          </p:cNvPicPr>
          <p:nvPr/>
        </p:nvPicPr>
        <p:blipFill>
          <a:blip r:embed="rId2"/>
          <a:stretch>
            <a:fillRect/>
          </a:stretch>
        </p:blipFill>
        <p:spPr>
          <a:xfrm>
            <a:off x="550577" y="1902569"/>
            <a:ext cx="3110118" cy="3574366"/>
          </a:xfrm>
          <a:prstGeom prst="rect">
            <a:avLst/>
          </a:prstGeom>
        </p:spPr>
      </p:pic>
      <p:pic>
        <p:nvPicPr>
          <p:cNvPr id="5" name="Picture 4">
            <a:extLst>
              <a:ext uri="{FF2B5EF4-FFF2-40B4-BE49-F238E27FC236}">
                <a16:creationId xmlns:a16="http://schemas.microsoft.com/office/drawing/2014/main" id="{10EEA1B5-7146-5486-5182-88A9570B74E4}"/>
              </a:ext>
            </a:extLst>
          </p:cNvPr>
          <p:cNvPicPr>
            <a:picLocks noChangeAspect="1"/>
          </p:cNvPicPr>
          <p:nvPr/>
        </p:nvPicPr>
        <p:blipFill>
          <a:blip r:embed="rId3"/>
          <a:stretch>
            <a:fillRect/>
          </a:stretch>
        </p:blipFill>
        <p:spPr>
          <a:xfrm>
            <a:off x="4469657" y="1959267"/>
            <a:ext cx="3334176" cy="3631437"/>
          </a:xfrm>
          <a:prstGeom prst="rect">
            <a:avLst/>
          </a:prstGeom>
        </p:spPr>
      </p:pic>
      <p:pic>
        <p:nvPicPr>
          <p:cNvPr id="6" name="Picture 5">
            <a:extLst>
              <a:ext uri="{FF2B5EF4-FFF2-40B4-BE49-F238E27FC236}">
                <a16:creationId xmlns:a16="http://schemas.microsoft.com/office/drawing/2014/main" id="{99111688-5CB6-6FF5-7E43-5FC80CAD41F5}"/>
              </a:ext>
            </a:extLst>
          </p:cNvPr>
          <p:cNvPicPr>
            <a:picLocks noChangeAspect="1"/>
          </p:cNvPicPr>
          <p:nvPr/>
        </p:nvPicPr>
        <p:blipFill>
          <a:blip r:embed="rId4"/>
          <a:stretch>
            <a:fillRect/>
          </a:stretch>
        </p:blipFill>
        <p:spPr>
          <a:xfrm>
            <a:off x="8612796" y="1899471"/>
            <a:ext cx="2400060" cy="3572125"/>
          </a:xfrm>
          <a:prstGeom prst="rect">
            <a:avLst/>
          </a:prstGeom>
        </p:spPr>
      </p:pic>
      <p:pic>
        <p:nvPicPr>
          <p:cNvPr id="7" name="Picture 2" descr="Down-arrow-sticker GIFs - Get the best GIF on GIPHY">
            <a:extLst>
              <a:ext uri="{FF2B5EF4-FFF2-40B4-BE49-F238E27FC236}">
                <a16:creationId xmlns:a16="http://schemas.microsoft.com/office/drawing/2014/main" id="{2D1DD053-A49B-28D3-9F73-4145EDC57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848031" y="3298404"/>
            <a:ext cx="434294" cy="8089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arrow-sticker GIFs - Get the best GIF on GIPHY">
            <a:extLst>
              <a:ext uri="{FF2B5EF4-FFF2-40B4-BE49-F238E27FC236}">
                <a16:creationId xmlns:a16="http://schemas.microsoft.com/office/drawing/2014/main" id="{92494630-1C9B-7BE7-0A26-95AE6EE88D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036020" y="3251503"/>
            <a:ext cx="434294" cy="71925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3">
            <a:extLst>
              <a:ext uri="{FF2B5EF4-FFF2-40B4-BE49-F238E27FC236}">
                <a16:creationId xmlns:a16="http://schemas.microsoft.com/office/drawing/2014/main" id="{1A31EC78-FFC2-75FD-2E85-FA44DD919B4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7</a:t>
            </a:fld>
            <a:endParaRPr lang="en-GB" sz="800" dirty="0">
              <a:solidFill>
                <a:srgbClr val="FFFFFF"/>
              </a:solidFill>
              <a:latin typeface="Telstra Text"/>
              <a:ea typeface="+mn-ea"/>
            </a:endParaRPr>
          </a:p>
        </p:txBody>
      </p:sp>
      <p:sp>
        <p:nvSpPr>
          <p:cNvPr id="11" name="Text Placeholder 1">
            <a:extLst>
              <a:ext uri="{FF2B5EF4-FFF2-40B4-BE49-F238E27FC236}">
                <a16:creationId xmlns:a16="http://schemas.microsoft.com/office/drawing/2014/main" id="{F1718B01-D10F-EE7D-B05C-D1F396B27A4B}"/>
              </a:ext>
            </a:extLst>
          </p:cNvPr>
          <p:cNvSpPr txBox="1">
            <a:spLocks/>
          </p:cNvSpPr>
          <p:nvPr/>
        </p:nvSpPr>
        <p:spPr>
          <a:xfrm>
            <a:off x="3794722" y="352207"/>
            <a:ext cx="4098816" cy="699807"/>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dirty="0">
                <a:solidFill>
                  <a:schemeClr val="bg1"/>
                </a:solidFill>
                <a:latin typeface="Bahnschrift SemiBold" panose="020B0502040204020203" pitchFamily="34" charset="0"/>
              </a:rPr>
              <a:t>USER INTERFACE</a:t>
            </a:r>
          </a:p>
          <a:p>
            <a:pPr algn="ctr"/>
            <a:endParaRPr lang="en-IN" sz="200" dirty="0">
              <a:solidFill>
                <a:schemeClr val="bg1"/>
              </a:solidFill>
              <a:latin typeface="Bahnschrift SemiBold" panose="020B0502040204020203" pitchFamily="34" charset="0"/>
            </a:endParaRPr>
          </a:p>
          <a:p>
            <a:pPr algn="ctr"/>
            <a:r>
              <a:rPr lang="en-IN" sz="1050" dirty="0">
                <a:solidFill>
                  <a:schemeClr val="bg1"/>
                </a:solidFill>
                <a:latin typeface="Bahnschrift SemiBold" panose="020B0502040204020203" pitchFamily="34" charset="0"/>
              </a:rPr>
              <a:t>(IDE ACCESS)</a:t>
            </a:r>
            <a:endParaRPr lang="en-GB" sz="105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71018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5F8F6CF-B01E-D2F8-90A4-84DD9F30625F}"/>
              </a:ext>
            </a:extLst>
          </p:cNvPr>
          <p:cNvSpPr txBox="1">
            <a:spLocks/>
          </p:cNvSpPr>
          <p:nvPr/>
        </p:nvSpPr>
        <p:spPr>
          <a:xfrm>
            <a:off x="3735327" y="328959"/>
            <a:ext cx="4098816" cy="699807"/>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dirty="0">
                <a:solidFill>
                  <a:schemeClr val="bg1"/>
                </a:solidFill>
                <a:latin typeface="Bahnschrift SemiBold" panose="020B0502040204020203" pitchFamily="34" charset="0"/>
              </a:rPr>
              <a:t>USER INTERFACE</a:t>
            </a:r>
          </a:p>
          <a:p>
            <a:pPr algn="ctr"/>
            <a:endParaRPr lang="en-IN" sz="200" dirty="0">
              <a:solidFill>
                <a:schemeClr val="bg1"/>
              </a:solidFill>
              <a:latin typeface="Bahnschrift SemiBold" panose="020B0502040204020203" pitchFamily="34" charset="0"/>
            </a:endParaRPr>
          </a:p>
          <a:p>
            <a:pPr algn="ctr"/>
            <a:r>
              <a:rPr lang="en-IN" sz="1050" dirty="0">
                <a:solidFill>
                  <a:schemeClr val="bg1"/>
                </a:solidFill>
                <a:latin typeface="Bahnschrift SemiBold" panose="020B0502040204020203" pitchFamily="34" charset="0"/>
              </a:rPr>
              <a:t>(SELF-INITIALIZR)</a:t>
            </a:r>
            <a:endParaRPr lang="en-GB" sz="1050" dirty="0">
              <a:solidFill>
                <a:schemeClr val="bg1"/>
              </a:solidFill>
              <a:latin typeface="Bahnschrift SemiBold" panose="020B0502040204020203" pitchFamily="34" charset="0"/>
            </a:endParaRPr>
          </a:p>
        </p:txBody>
      </p:sp>
      <p:pic>
        <p:nvPicPr>
          <p:cNvPr id="6" name="Picture 5">
            <a:extLst>
              <a:ext uri="{FF2B5EF4-FFF2-40B4-BE49-F238E27FC236}">
                <a16:creationId xmlns:a16="http://schemas.microsoft.com/office/drawing/2014/main" id="{C9A2D2E0-3386-4D9F-2D8E-1013FCE4D84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242" t="-3240" r="23031" b="3240"/>
          <a:stretch/>
        </p:blipFill>
        <p:spPr>
          <a:xfrm>
            <a:off x="10681450" y="3008884"/>
            <a:ext cx="486228" cy="624279"/>
          </a:xfrm>
          <a:prstGeom prst="rect">
            <a:avLst/>
          </a:prstGeom>
        </p:spPr>
      </p:pic>
      <p:pic>
        <p:nvPicPr>
          <p:cNvPr id="7" name="Picture 2" descr="Down-arrow-sticker GIFs - Get the best GIF on GIPHY">
            <a:extLst>
              <a:ext uri="{FF2B5EF4-FFF2-40B4-BE49-F238E27FC236}">
                <a16:creationId xmlns:a16="http://schemas.microsoft.com/office/drawing/2014/main" id="{BB829A67-11D6-4CD8-B956-A3A1EE278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091580" y="2843566"/>
            <a:ext cx="527836" cy="858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arrow-sticker GIFs - Get the best GIF on GIPHY">
            <a:extLst>
              <a:ext uri="{FF2B5EF4-FFF2-40B4-BE49-F238E27FC236}">
                <a16:creationId xmlns:a16="http://schemas.microsoft.com/office/drawing/2014/main" id="{EF8F126C-7BF0-62C8-57A5-D25737DC1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9884685" y="2892298"/>
            <a:ext cx="531935" cy="85847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3">
            <a:extLst>
              <a:ext uri="{FF2B5EF4-FFF2-40B4-BE49-F238E27FC236}">
                <a16:creationId xmlns:a16="http://schemas.microsoft.com/office/drawing/2014/main" id="{D5AF7CA4-9F93-FAC4-0C98-6013DE67D4D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8</a:t>
            </a:fld>
            <a:endParaRPr lang="en-GB" sz="800" dirty="0">
              <a:solidFill>
                <a:srgbClr val="FFFFFF"/>
              </a:solidFill>
              <a:latin typeface="Telstra Text"/>
              <a:ea typeface="+mn-ea"/>
            </a:endParaRPr>
          </a:p>
        </p:txBody>
      </p:sp>
      <p:sp>
        <p:nvSpPr>
          <p:cNvPr id="2" name="TextBox 1">
            <a:extLst>
              <a:ext uri="{FF2B5EF4-FFF2-40B4-BE49-F238E27FC236}">
                <a16:creationId xmlns:a16="http://schemas.microsoft.com/office/drawing/2014/main" id="{84FA50DF-1933-3DC3-1ED2-FCED2777F341}"/>
              </a:ext>
            </a:extLst>
          </p:cNvPr>
          <p:cNvSpPr txBox="1"/>
          <p:nvPr/>
        </p:nvSpPr>
        <p:spPr>
          <a:xfrm>
            <a:off x="10683746" y="3633163"/>
            <a:ext cx="592811" cy="215444"/>
          </a:xfrm>
          <a:prstGeom prst="rect">
            <a:avLst/>
          </a:prstGeom>
          <a:noFill/>
        </p:spPr>
        <p:txBody>
          <a:bodyPr wrap="square">
            <a:spAutoFit/>
          </a:bodyPr>
          <a:lstStyle/>
          <a:p>
            <a:pPr algn="ctr"/>
            <a:r>
              <a:rPr lang="en-IN" sz="800" dirty="0">
                <a:solidFill>
                  <a:schemeClr val="bg1"/>
                </a:solidFill>
                <a:latin typeface="Bahnschrift SemiBold" panose="020B0502040204020203" pitchFamily="34" charset="0"/>
              </a:rPr>
              <a:t>ZIP FILE</a:t>
            </a:r>
            <a:endParaRPr lang="en-GB" sz="800" dirty="0">
              <a:solidFill>
                <a:schemeClr val="bg1"/>
              </a:solidFill>
              <a:latin typeface="Bahnschrift SemiBold" panose="020B0502040204020203" pitchFamily="34" charset="0"/>
            </a:endParaRPr>
          </a:p>
        </p:txBody>
      </p:sp>
      <p:pic>
        <p:nvPicPr>
          <p:cNvPr id="11" name="Picture 10">
            <a:extLst>
              <a:ext uri="{FF2B5EF4-FFF2-40B4-BE49-F238E27FC236}">
                <a16:creationId xmlns:a16="http://schemas.microsoft.com/office/drawing/2014/main" id="{55200B07-AF3D-A7BB-3808-4C9805825F4F}"/>
              </a:ext>
            </a:extLst>
          </p:cNvPr>
          <p:cNvPicPr>
            <a:picLocks noChangeAspect="1"/>
          </p:cNvPicPr>
          <p:nvPr/>
        </p:nvPicPr>
        <p:blipFill>
          <a:blip r:embed="rId5"/>
          <a:stretch>
            <a:fillRect/>
          </a:stretch>
        </p:blipFill>
        <p:spPr>
          <a:xfrm>
            <a:off x="396721" y="1738675"/>
            <a:ext cx="4508640" cy="3165722"/>
          </a:xfrm>
          <a:prstGeom prst="rect">
            <a:avLst/>
          </a:prstGeom>
        </p:spPr>
      </p:pic>
      <p:pic>
        <p:nvPicPr>
          <p:cNvPr id="13" name="Picture 12">
            <a:extLst>
              <a:ext uri="{FF2B5EF4-FFF2-40B4-BE49-F238E27FC236}">
                <a16:creationId xmlns:a16="http://schemas.microsoft.com/office/drawing/2014/main" id="{1476A48A-3598-481B-579F-2F87EC7CC954}"/>
              </a:ext>
            </a:extLst>
          </p:cNvPr>
          <p:cNvPicPr>
            <a:picLocks noChangeAspect="1"/>
          </p:cNvPicPr>
          <p:nvPr/>
        </p:nvPicPr>
        <p:blipFill>
          <a:blip r:embed="rId6"/>
          <a:stretch>
            <a:fillRect/>
          </a:stretch>
        </p:blipFill>
        <p:spPr>
          <a:xfrm>
            <a:off x="5805635" y="1738162"/>
            <a:ext cx="3873984" cy="3165722"/>
          </a:xfrm>
          <a:prstGeom prst="rect">
            <a:avLst/>
          </a:prstGeom>
        </p:spPr>
      </p:pic>
    </p:spTree>
    <p:extLst>
      <p:ext uri="{BB962C8B-B14F-4D97-AF65-F5344CB8AC3E}">
        <p14:creationId xmlns:p14="http://schemas.microsoft.com/office/powerpoint/2010/main" val="58053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4E3CEF-0909-3862-67AE-513F296B3BB9}"/>
              </a:ext>
            </a:extLst>
          </p:cNvPr>
          <p:cNvSpPr>
            <a:spLocks noGrp="1"/>
          </p:cNvSpPr>
          <p:nvPr>
            <p:ph type="sldNum" sz="quarter" idx="11"/>
          </p:nvPr>
        </p:nvSpPr>
        <p:spPr>
          <a:xfrm>
            <a:off x="11630392" y="6610219"/>
            <a:ext cx="397545"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Telstra Text"/>
                <a:ea typeface="+mn-ea"/>
                <a:cs typeface="+mn-cs"/>
              </a:rPr>
              <a:t>Page </a:t>
            </a:r>
            <a:fld id="{6CE8EE31-FA1F-47AC-9952-1F160F21C32E}" type="slidenum">
              <a:rPr kumimoji="0" lang="en-GB" sz="800" b="0" i="0" u="none" strike="noStrike" kern="1200" cap="none" spc="0" normalizeH="0" baseline="0" noProof="0" smtClean="0">
                <a:ln>
                  <a:noFill/>
                </a:ln>
                <a:solidFill>
                  <a:srgbClr val="FFFFFF"/>
                </a:solidFill>
                <a:effectLst/>
                <a:uLnTx/>
                <a:uFillTx/>
                <a:latin typeface="Telstra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800" b="0" i="0" u="none" strike="noStrike" kern="1200" cap="none" spc="0" normalizeH="0" baseline="0" noProof="0" dirty="0">
              <a:ln>
                <a:noFill/>
              </a:ln>
              <a:solidFill>
                <a:srgbClr val="FFFFFF"/>
              </a:solidFill>
              <a:effectLst/>
              <a:uLnTx/>
              <a:uFillTx/>
              <a:latin typeface="Telstra Text"/>
              <a:ea typeface="+mn-ea"/>
              <a:cs typeface="+mn-cs"/>
            </a:endParaRPr>
          </a:p>
        </p:txBody>
      </p:sp>
      <p:sp>
        <p:nvSpPr>
          <p:cNvPr id="2" name="Rectangle 1">
            <a:extLst>
              <a:ext uri="{FF2B5EF4-FFF2-40B4-BE49-F238E27FC236}">
                <a16:creationId xmlns:a16="http://schemas.microsoft.com/office/drawing/2014/main" id="{6280368F-CC9C-88D6-8660-CCE1B396CA86}"/>
              </a:ext>
            </a:extLst>
          </p:cNvPr>
          <p:cNvSpPr/>
          <p:nvPr/>
        </p:nvSpPr>
        <p:spPr>
          <a:xfrm>
            <a:off x="2393576" y="914400"/>
            <a:ext cx="7440706" cy="4177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w="13462">
                  <a:solidFill>
                    <a:srgbClr val="FFFFFF"/>
                  </a:solidFill>
                  <a:prstDash val="solid"/>
                </a:ln>
                <a:solidFill>
                  <a:srgbClr val="131A35">
                    <a:lumMod val="85000"/>
                    <a:lumOff val="15000"/>
                  </a:srgbClr>
                </a:solidFill>
                <a:effectLst>
                  <a:outerShdw dist="38100" dir="2700000" algn="bl" rotWithShape="0">
                    <a:srgbClr val="F5EDE2"/>
                  </a:outerShdw>
                </a:effectLst>
                <a:uLnTx/>
                <a:uFillTx/>
                <a:latin typeface="Telstra Text"/>
                <a:ea typeface="+mn-ea"/>
                <a:cs typeface="+mn-cs"/>
              </a:rPr>
              <a:t>LIVE DEMONSTRATION</a:t>
            </a:r>
          </a:p>
        </p:txBody>
      </p:sp>
    </p:spTree>
    <p:extLst>
      <p:ext uri="{BB962C8B-B14F-4D97-AF65-F5344CB8AC3E}">
        <p14:creationId xmlns:p14="http://schemas.microsoft.com/office/powerpoint/2010/main" val="298560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lstra International 2023 Sky 8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2.xml><?xml version="1.0" encoding="utf-8"?>
<a:theme xmlns:a="http://schemas.openxmlformats.org/drawingml/2006/main" name="Telstra International 2023 Sky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3.xml><?xml version="1.0" encoding="utf-8"?>
<a:theme xmlns:a="http://schemas.openxmlformats.org/drawingml/2006/main" name="Telstra International 2023 Earth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4.xml><?xml version="1.0" encoding="utf-8"?>
<a:theme xmlns:a="http://schemas.openxmlformats.org/drawingml/2006/main" name="Telstra International 2023 Sand 4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603BDE13CCC545A47A3059E6E411A5" ma:contentTypeVersion="16" ma:contentTypeDescription="Create a new document." ma:contentTypeScope="" ma:versionID="7da2b6ce034e4a1b2acaf1ceee30fbd1">
  <xsd:schema xmlns:xsd="http://www.w3.org/2001/XMLSchema" xmlns:xs="http://www.w3.org/2001/XMLSchema" xmlns:p="http://schemas.microsoft.com/office/2006/metadata/properties" xmlns:ns2="cc439602-6e20-438f-908b-bc2ab95209e2" xmlns:ns3="43083cff-2120-40b1-81ba-58c336f439e7" xmlns:ns4="c7b56d83-7d92-4d5e-8552-dd44030ff6cf" targetNamespace="http://schemas.microsoft.com/office/2006/metadata/properties" ma:root="true" ma:fieldsID="0ce7ead1404cc3d8cfebaf54c44085b3" ns2:_="" ns3:_="" ns4:_="">
    <xsd:import namespace="cc439602-6e20-438f-908b-bc2ab95209e2"/>
    <xsd:import namespace="43083cff-2120-40b1-81ba-58c336f439e7"/>
    <xsd:import namespace="c7b56d83-7d92-4d5e-8552-dd44030ff6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39602-6e20-438f-908b-bc2ab95209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7780b6f-135f-46e7-9608-4a6f87a7424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083cff-2120-40b1-81ba-58c336f439e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b56d83-7d92-4d5e-8552-dd44030ff6cf"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1d5a4c5-f83b-44af-98ee-8a69fd858b95}" ma:internalName="TaxCatchAll" ma:showField="CatchAllData" ma:web="43083cff-2120-40b1-81ba-58c336f439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7b56d83-7d92-4d5e-8552-dd44030ff6cf" xsi:nil="true"/>
    <lcf76f155ced4ddcb4097134ff3c332f xmlns="cc439602-6e20-438f-908b-bc2ab95209e2">
      <Terms xmlns="http://schemas.microsoft.com/office/infopath/2007/PartnerControls"/>
    </lcf76f155ced4ddcb4097134ff3c332f>
    <SharedWithUsers xmlns="43083cff-2120-40b1-81ba-58c336f439e7">
      <UserInfo>
        <DisplayName>Kolagad, Jyothi</DisplayName>
        <AccountId>699</AccountId>
        <AccountType/>
      </UserInfo>
      <UserInfo>
        <DisplayName>Thotakura, Priyanka</DisplayName>
        <AccountId>697</AccountId>
        <AccountType/>
      </UserInfo>
      <UserInfo>
        <DisplayName>Sikroria, Nihasha</DisplayName>
        <AccountId>643</AccountId>
        <AccountType/>
      </UserInfo>
    </SharedWithUsers>
  </documentManagement>
</p:properties>
</file>

<file path=customXml/itemProps1.xml><?xml version="1.0" encoding="utf-8"?>
<ds:datastoreItem xmlns:ds="http://schemas.openxmlformats.org/officeDocument/2006/customXml" ds:itemID="{06C7A957-6F26-4F2B-8080-8A444184E9A1}">
  <ds:schemaRefs>
    <ds:schemaRef ds:uri="43083cff-2120-40b1-81ba-58c336f439e7"/>
    <ds:schemaRef ds:uri="c7b56d83-7d92-4d5e-8552-dd44030ff6cf"/>
    <ds:schemaRef ds:uri="cc439602-6e20-438f-908b-bc2ab95209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C6CE41-FDFB-4720-8ED7-BDA6159FD14D}">
  <ds:schemaRefs>
    <ds:schemaRef ds:uri="http://schemas.microsoft.com/sharepoint/v3/contenttype/forms"/>
  </ds:schemaRefs>
</ds:datastoreItem>
</file>

<file path=customXml/itemProps3.xml><?xml version="1.0" encoding="utf-8"?>
<ds:datastoreItem xmlns:ds="http://schemas.openxmlformats.org/officeDocument/2006/customXml" ds:itemID="{5AD6B619-1D33-4F48-8C0F-532B7CDA34A7}">
  <ds:schemaRefs>
    <ds:schemaRef ds:uri="43083cff-2120-40b1-81ba-58c336f439e7"/>
    <ds:schemaRef ds:uri="c7b56d83-7d92-4d5e-8552-dd44030ff6cf"/>
    <ds:schemaRef ds:uri="cc439602-6e20-438f-908b-bc2ab95209e2"/>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ab56b7-6ec4-4073-8d92-ac7cc2e7a5df}" enabled="1" method="Privileged" siteId="{49dfc6a3-5fb7-49f4-adea-c54e725bb854}" contentBits="2" removed="0"/>
</clbl:labelList>
</file>

<file path=docProps/app.xml><?xml version="1.0" encoding="utf-8"?>
<Properties xmlns="http://schemas.openxmlformats.org/officeDocument/2006/extended-properties" xmlns:vt="http://schemas.openxmlformats.org/officeDocument/2006/docPropsVTypes">
  <Template>Office Theme</Template>
  <TotalTime>586</TotalTime>
  <Words>296</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13</vt:i4>
      </vt:variant>
    </vt:vector>
  </HeadingPairs>
  <TitlesOfParts>
    <vt:vector size="25" baseType="lpstr">
      <vt:lpstr>Arial</vt:lpstr>
      <vt:lpstr>Bahnschrift SemiBold</vt:lpstr>
      <vt:lpstr>Calibri</vt:lpstr>
      <vt:lpstr>Telstra Display</vt:lpstr>
      <vt:lpstr>Telstra Display Medium</vt:lpstr>
      <vt:lpstr>Telstra Text</vt:lpstr>
      <vt:lpstr>Telstra Text Medium</vt:lpstr>
      <vt:lpstr>Wingdings</vt:lpstr>
      <vt:lpstr>Telstra International 2023 Sky 80</vt:lpstr>
      <vt:lpstr>Telstra International 2023 Sky 60</vt:lpstr>
      <vt:lpstr>Telstra International 2023 Earth 60</vt:lpstr>
      <vt:lpstr>Telstra International 2023 Sand 40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Sharyl Soh</dc:creator>
  <cp:lastModifiedBy>Goutham Suresh</cp:lastModifiedBy>
  <cp:revision>57</cp:revision>
  <dcterms:created xsi:type="dcterms:W3CDTF">2023-01-16T01:41:14Z</dcterms:created>
  <dcterms:modified xsi:type="dcterms:W3CDTF">2023-10-05T11:45:29Z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0x010100E6603BDE13CCC545A47A3059E6E411A5</vt:lpwstr>
  </property>
  <property fmtid="{D5CDD505-2E9C-101B-9397-08002B2CF9AE}" pid="3" name="MediaServiceImageTags">
    <vt:lpwstr/>
  </property>
  <property fmtid="{D5CDD505-2E9C-101B-9397-08002B2CF9AE}" pid="4" name="ClassificationContentMarkingFooterLocations">
    <vt:lpwstr>Telstra International 2023 Sky 80:9\Telstra International 2023 Sky 60:10\Telstra International 2023 Earth 60:10\Telstra International 2023 Sand 40:10</vt:lpwstr>
  </property>
  <property fmtid="{D5CDD505-2E9C-101B-9397-08002B2CF9AE}" pid="5" name="ClassificationContentMarkingFooterText">
    <vt:lpwstr>General</vt:lpwstr>
  </property>
</Properties>
</file>